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7" r:id="rId4"/>
    <p:sldId id="259" r:id="rId5"/>
    <p:sldId id="260" r:id="rId6"/>
    <p:sldId id="261" r:id="rId7"/>
    <p:sldId id="262" r:id="rId8"/>
    <p:sldId id="277" r:id="rId9"/>
    <p:sldId id="278" r:id="rId10"/>
    <p:sldId id="280" r:id="rId12"/>
    <p:sldId id="281" r:id="rId13"/>
    <p:sldId id="282" r:id="rId14"/>
    <p:sldId id="283" r:id="rId15"/>
    <p:sldId id="284" r:id="rId16"/>
    <p:sldId id="285" r:id="rId17"/>
    <p:sldId id="286" r:id="rId18"/>
    <p:sldId id="287" r:id="rId19"/>
    <p:sldId id="288" r:id="rId20"/>
    <p:sldId id="289" r:id="rId21"/>
    <p:sldId id="276"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9AFF"/>
    <a:srgbClr val="5D52FF"/>
    <a:srgbClr val="726EFF"/>
    <a:srgbClr val="F2A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15" autoAdjust="0"/>
    <p:restoredTop sz="94660"/>
  </p:normalViewPr>
  <p:slideViewPr>
    <p:cSldViewPr snapToGrid="0" showGuides="1">
      <p:cViewPr>
        <p:scale>
          <a:sx n="50" d="100"/>
          <a:sy n="50" d="100"/>
        </p:scale>
        <p:origin x="2130" y="1302"/>
      </p:cViewPr>
      <p:guideLst>
        <p:guide orient="horz" pos="2215"/>
        <p:guide pos="3847"/>
      </p:guideLst>
    </p:cSldViewPr>
  </p:slideViewPr>
  <p:notesTextViewPr>
    <p:cViewPr>
      <p:scale>
        <a:sx n="1" d="1"/>
        <a:sy n="1" d="1"/>
      </p:scale>
      <p:origin x="0" y="0"/>
    </p:cViewPr>
  </p:notesTextViewPr>
  <p:sorterViewPr>
    <p:cViewPr>
      <p:scale>
        <a:sx n="150" d="100"/>
        <a:sy n="150" d="100"/>
      </p:scale>
      <p:origin x="0" y="-6792"/>
    </p:cViewPr>
  </p:sorterViewPr>
  <p:notesViewPr>
    <p:cSldViewPr snapToGrid="0">
      <p:cViewPr varScale="1">
        <p:scale>
          <a:sx n="81" d="100"/>
          <a:sy n="81" d="100"/>
        </p:scale>
        <p:origin x="3042"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442E-7E6C-4340-99C0-D7F021DD8C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9A43E-970F-4FFB-9524-31D77B05A6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userDrawn="1"/>
        </p:nvSpPr>
        <p:spPr>
          <a:xfrm>
            <a:off x="508000" y="406400"/>
            <a:ext cx="130629"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19"/>
          <p:cNvSpPr>
            <a:spLocks noGrp="1"/>
          </p:cNvSpPr>
          <p:nvPr>
            <p:ph type="body" sz="quarter" idx="10" hasCustomPrompt="1"/>
          </p:nvPr>
        </p:nvSpPr>
        <p:spPr>
          <a:xfrm>
            <a:off x="889000" y="367001"/>
            <a:ext cx="3111500" cy="485197"/>
          </a:xfrm>
          <a:noFill/>
        </p:spPr>
        <p:txBody>
          <a:bodyPr wrap="square" rtlCol="0">
            <a:spAutoFit/>
          </a:bodyPr>
          <a:lstStyle>
            <a:lvl1pPr>
              <a:buNone/>
              <a:defRPr lang="zh-CN" altLang="en-US" dirty="0">
                <a:latin typeface="Abadi MT Condensed Extra Bold" panose="020B0A06030101010103" pitchFamily="34" charset="0"/>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lang="zh-CN" altLang="en-US" dirty="0"/>
              <a:t>单击此处编</a:t>
            </a:r>
            <a:endParaRPr lang="zh-CN" altLang="en-US" dirty="0"/>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5143" y="0"/>
            <a:ext cx="6966857" cy="17178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8629" y="0"/>
            <a:ext cx="6473371" cy="159617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C12BF7-7FA0-44AB-91DB-9BF95EB7BB8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13ECA4-6BA9-457C-AD6E-DCBF5EA2FDA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2BF7-7FA0-44AB-91DB-9BF95EB7BB8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3ECA4-6BA9-457C-AD6E-DCBF5EA2FDA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1.wdp"/><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0"/>
            <a:ext cx="12192000" cy="6858000"/>
            <a:chOff x="0" y="0"/>
            <a:chExt cx="12192000" cy="6858000"/>
          </a:xfrm>
        </p:grpSpPr>
        <p:grpSp>
          <p:nvGrpSpPr>
            <p:cNvPr id="3" name="组合 2"/>
            <p:cNvGrpSpPr/>
            <p:nvPr/>
          </p:nvGrpSpPr>
          <p:grpSpPr>
            <a:xfrm>
              <a:off x="0" y="0"/>
              <a:ext cx="12192000" cy="6858000"/>
              <a:chOff x="0" y="0"/>
              <a:chExt cx="12192000" cy="685800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圆角 1"/>
              <p:cNvSpPr/>
              <p:nvPr/>
            </p:nvSpPr>
            <p:spPr>
              <a:xfrm>
                <a:off x="7150100" y="436695"/>
                <a:ext cx="4889500" cy="3937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7245522" cy="1384995"/>
            </a:xfrm>
            <a:prstGeom prst="rect">
              <a:avLst/>
            </a:prstGeom>
          </p:spPr>
        </p:pic>
      </p:grpSp>
      <p:sp>
        <p:nvSpPr>
          <p:cNvPr id="8" name="文本框 7"/>
          <p:cNvSpPr txBox="1"/>
          <p:nvPr/>
        </p:nvSpPr>
        <p:spPr>
          <a:xfrm>
            <a:off x="862330" y="1637665"/>
            <a:ext cx="7750810" cy="1753235"/>
          </a:xfrm>
          <a:prstGeom prst="rect">
            <a:avLst/>
          </a:prstGeom>
          <a:noFill/>
        </p:spPr>
        <p:txBody>
          <a:bodyPr wrap="square" rtlCol="0">
            <a:spAutoFit/>
          </a:bodyPr>
          <a:lstStyle/>
          <a:p>
            <a:r>
              <a:rPr lang="zh-CN" altLang="en-US" sz="3600" b="1" dirty="0">
                <a:latin typeface="+mn-ea"/>
                <a:cs typeface="阿里巴巴普惠体 Medium" panose="00020600040101010101" pitchFamily="18" charset="-122"/>
              </a:rPr>
              <a:t>Traffic accident analysis in New York City, January-August 2020</a:t>
            </a:r>
            <a:endParaRPr lang="zh-CN" altLang="en-US" sz="3600" b="1" dirty="0">
              <a:latin typeface="+mn-ea"/>
              <a:cs typeface="阿里巴巴普惠体 Medium" panose="00020600040101010101" pitchFamily="18" charset="-122"/>
            </a:endParaRPr>
          </a:p>
          <a:p>
            <a:r>
              <a:rPr lang="en-GB" altLang="zh-CN" sz="36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 </a:t>
            </a:r>
            <a:endParaRPr lang="zh-CN" altLang="en-US" sz="48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sp>
        <p:nvSpPr>
          <p:cNvPr id="9" name="文本框 8"/>
          <p:cNvSpPr txBox="1"/>
          <p:nvPr/>
        </p:nvSpPr>
        <p:spPr>
          <a:xfrm>
            <a:off x="1157057" y="4198074"/>
            <a:ext cx="1872343" cy="1568450"/>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US" altLang="zh-CN" sz="1600" b="1" dirty="0">
                <a:solidFill>
                  <a:schemeClr val="tx1">
                    <a:lumMod val="75000"/>
                    <a:lumOff val="25000"/>
                  </a:schemeClr>
                </a:solidFill>
              </a:rPr>
              <a:t>Team 29</a:t>
            </a:r>
            <a:endParaRPr lang="en-US" altLang="zh-CN" sz="1600" b="1" dirty="0">
              <a:solidFill>
                <a:schemeClr val="tx1">
                  <a:lumMod val="75000"/>
                  <a:lumOff val="25000"/>
                </a:schemeClr>
              </a:solidFill>
            </a:endParaRPr>
          </a:p>
          <a:p>
            <a:pPr marL="285750" lvl="0" indent="-285750" algn="l" rtl="0">
              <a:lnSpc>
                <a:spcPct val="150000"/>
              </a:lnSpc>
              <a:spcBef>
                <a:spcPts val="0"/>
              </a:spcBef>
              <a:spcAft>
                <a:spcPts val="0"/>
              </a:spcAft>
              <a:buFont typeface="Arial" panose="020B0604020202020204" pitchFamily="34" charset="0"/>
              <a:buChar char="•"/>
            </a:pPr>
            <a:r>
              <a:rPr lang="en-US" altLang="it-IT" sz="1600" b="1" dirty="0">
                <a:solidFill>
                  <a:schemeClr val="tx1">
                    <a:lumMod val="75000"/>
                    <a:lumOff val="25000"/>
                  </a:schemeClr>
                </a:solidFill>
                <a:sym typeface="+mn-ea"/>
              </a:rPr>
              <a:t>Ji Shutong and Wu Henian</a:t>
            </a:r>
            <a:endParaRPr lang="en-US" altLang="it-IT" sz="1600" b="1" dirty="0">
              <a:solidFill>
                <a:schemeClr val="tx1">
                  <a:lumMod val="75000"/>
                  <a:lumOff val="25000"/>
                </a:schemeClr>
              </a:solidFill>
            </a:endParaRPr>
          </a:p>
          <a:p>
            <a:pPr marL="285750" lvl="0" indent="-285750" algn="l" rtl="0">
              <a:lnSpc>
                <a:spcPct val="150000"/>
              </a:lnSpc>
              <a:spcBef>
                <a:spcPts val="0"/>
              </a:spcBef>
              <a:spcAft>
                <a:spcPts val="0"/>
              </a:spcAft>
              <a:buFont typeface="Arial" panose="020B0604020202020204" pitchFamily="34" charset="0"/>
              <a:buChar char="•"/>
            </a:pPr>
            <a:r>
              <a:rPr lang="en-US" altLang="it-IT" sz="1600" b="1" dirty="0">
                <a:solidFill>
                  <a:schemeClr val="tx1">
                    <a:lumMod val="75000"/>
                    <a:lumOff val="25000"/>
                  </a:schemeClr>
                </a:solidFill>
              </a:rPr>
              <a:t>2022-11</a:t>
            </a:r>
            <a:endParaRPr lang="en-US" altLang="it-IT" sz="1600" b="1" dirty="0">
              <a:solidFill>
                <a:schemeClr val="tx1">
                  <a:lumMod val="75000"/>
                  <a:lumOff val="25000"/>
                </a:schemeClr>
              </a:solidFill>
            </a:endParaRPr>
          </a:p>
        </p:txBody>
      </p:sp>
      <p:sp>
        <p:nvSpPr>
          <p:cNvPr id="5" name="文本框 4"/>
          <p:cNvSpPr txBox="1"/>
          <p:nvPr/>
        </p:nvSpPr>
        <p:spPr>
          <a:xfrm>
            <a:off x="6718300" y="313584"/>
            <a:ext cx="4889500" cy="246221"/>
          </a:xfrm>
          <a:prstGeom prst="rect">
            <a:avLst/>
          </a:prstGeom>
          <a:noFill/>
        </p:spPr>
        <p:txBody>
          <a:bodyPr wrap="square" rtlCol="0">
            <a:spAutoFit/>
          </a:bodyPr>
          <a:lstStyle/>
          <a:p>
            <a:r>
              <a:rPr lang="en-US" altLang="zh-CN" sz="1000" dirty="0"/>
              <a:t>INTRODUCTION		DATA		ANALYSIS</a:t>
            </a:r>
            <a:endParaRPr lang="zh-CN" altLang="en-US" sz="1000" dirty="0"/>
          </a:p>
        </p:txBody>
      </p:sp>
      <p:sp>
        <p:nvSpPr>
          <p:cNvPr id="4" name="圆角矩形 3"/>
          <p:cNvSpPr/>
          <p:nvPr/>
        </p:nvSpPr>
        <p:spPr>
          <a:xfrm>
            <a:off x="934085" y="3797935"/>
            <a:ext cx="1714500" cy="4000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000760" y="3844925"/>
            <a:ext cx="1714500" cy="306705"/>
          </a:xfrm>
          <a:prstGeom prst="rect">
            <a:avLst/>
          </a:prstGeom>
          <a:noFill/>
        </p:spPr>
        <p:txBody>
          <a:bodyPr wrap="square" rtlCol="0">
            <a:spAutoFit/>
          </a:bodyPr>
          <a:p>
            <a:r>
              <a:rPr lang="en-US" altLang="zh-CN" sz="1400" b="1">
                <a:solidFill>
                  <a:schemeClr val="bg1"/>
                </a:solidFill>
              </a:rPr>
              <a:t>Team Infomation</a:t>
            </a:r>
            <a:endParaRPr lang="en-US" altLang="zh-CN" sz="14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8999" y="367001"/>
            <a:ext cx="4742543"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D</a:t>
            </a:r>
            <a:r>
              <a:rPr lang="zh-CN" altLang="en-US" dirty="0">
                <a:latin typeface="Times New Roman" panose="02020603050405020304" charset="0"/>
                <a:ea typeface="阿里巴巴普惠体 Medium" panose="00020600040101010101" pitchFamily="18" charset="-122"/>
                <a:cs typeface="Times New Roman" panose="02020603050405020304" charset="0"/>
              </a:rPr>
              <a:t>ata </a:t>
            </a:r>
            <a:r>
              <a:rPr lang="en-US" altLang="zh-CN" dirty="0">
                <a:latin typeface="Times New Roman" panose="02020603050405020304" charset="0"/>
                <a:ea typeface="阿里巴巴普惠体 Medium" panose="00020600040101010101" pitchFamily="18" charset="-122"/>
                <a:cs typeface="Times New Roman" panose="02020603050405020304" charset="0"/>
              </a:rPr>
              <a:t>A</a:t>
            </a:r>
            <a:r>
              <a:rPr lang="zh-CN" altLang="en-US" dirty="0">
                <a:latin typeface="Times New Roman" panose="02020603050405020304" charset="0"/>
                <a:ea typeface="阿里巴巴普惠体 Medium" panose="00020600040101010101" pitchFamily="18" charset="-122"/>
                <a:cs typeface="Times New Roman" panose="02020603050405020304" charset="0"/>
              </a:rPr>
              <a:t>pp </a:t>
            </a:r>
            <a:r>
              <a:rPr lang="en-US" altLang="zh-CN" dirty="0">
                <a:latin typeface="Times New Roman" panose="02020603050405020304" charset="0"/>
                <a:ea typeface="阿里巴巴普惠体 Medium" panose="00020600040101010101" pitchFamily="18" charset="-122"/>
                <a:cs typeface="Times New Roman" panose="02020603050405020304" charset="0"/>
              </a:rPr>
              <a:t>D</a:t>
            </a:r>
            <a:r>
              <a:rPr lang="zh-CN" altLang="en-US" dirty="0">
                <a:latin typeface="Times New Roman" panose="02020603050405020304" charset="0"/>
                <a:ea typeface="阿里巴巴普惠体 Medium" panose="00020600040101010101" pitchFamily="18" charset="-122"/>
                <a:cs typeface="Times New Roman" panose="02020603050405020304" charset="0"/>
              </a:rPr>
              <a:t>emo </a:t>
            </a:r>
            <a:endParaRPr lang="zh-CN" altLang="en-US"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10" name="文本框 9"/>
          <p:cNvSpPr txBox="1"/>
          <p:nvPr/>
        </p:nvSpPr>
        <p:spPr>
          <a:xfrm>
            <a:off x="5735663" y="2435736"/>
            <a:ext cx="4216117" cy="3415030"/>
          </a:xfrm>
          <a:prstGeom prst="rect">
            <a:avLst/>
          </a:prstGeom>
          <a:noFill/>
        </p:spPr>
        <p:txBody>
          <a:bodyPr wrap="square">
            <a:spAutoFit/>
          </a:bodyPr>
          <a:lstStyle/>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Four types of filtering widgets:</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Multiselect</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Slider</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Text Input</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Selectbox</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endParaRPr lang="en-US" altLang="zh-CN" dirty="0">
              <a:latin typeface="Times New Roman" panose="02020603050405020304" charset="0"/>
              <a:cs typeface="Times New Roman" panose="02020603050405020304" charset="0"/>
            </a:endParaRPr>
          </a:p>
        </p:txBody>
      </p:sp>
      <p:sp>
        <p:nvSpPr>
          <p:cNvPr id="7" name="文本占位符 3"/>
          <p:cNvSpPr>
            <a:spLocks noGrp="1"/>
          </p:cNvSpPr>
          <p:nvPr/>
        </p:nvSpPr>
        <p:spPr>
          <a:xfrm>
            <a:off x="5735955" y="1860550"/>
            <a:ext cx="3877310" cy="1038225"/>
          </a:xfrm>
          <a:prstGeom prst="rect">
            <a:avLst/>
          </a:pr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lang="zh-CN" altLang="en-US" sz="2800" kern="1200" dirty="0">
                <a:solidFill>
                  <a:schemeClr val="tx1"/>
                </a:solidFill>
                <a:latin typeface="Abadi MT Condensed Extra Bold" panose="020B0A060301010101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latin typeface="Times New Roman" panose="02020603050405020304" charset="0"/>
                <a:ea typeface="阿里巴巴普惠体 Medium" panose="00020600040101010101" pitchFamily="18" charset="-122"/>
                <a:cs typeface="Times New Roman" panose="02020603050405020304" charset="0"/>
              </a:rPr>
              <a:t>Interactive Widgets</a:t>
            </a:r>
            <a:endParaRPr dirty="0">
              <a:latin typeface="Times New Roman" panose="02020603050405020304" charset="0"/>
              <a:ea typeface="阿里巴巴普惠体 Medium" panose="00020600040101010101" pitchFamily="18" charset="-122"/>
              <a:cs typeface="Times New Roman" panose="02020603050405020304" charset="0"/>
            </a:endParaRPr>
          </a:p>
        </p:txBody>
      </p:sp>
      <p:pic>
        <p:nvPicPr>
          <p:cNvPr id="100" name="图片 99"/>
          <p:cNvPicPr/>
          <p:nvPr/>
        </p:nvPicPr>
        <p:blipFill>
          <a:blip r:embed="rId1"/>
          <a:srcRect t="11357" r="1060" b="1093"/>
          <a:stretch>
            <a:fillRect/>
          </a:stretch>
        </p:blipFill>
        <p:spPr>
          <a:xfrm>
            <a:off x="1743710" y="1089025"/>
            <a:ext cx="3032760" cy="549465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sp>
        <p:nvSpPr>
          <p:cNvPr id="10" name="文本框 9"/>
          <p:cNvSpPr txBox="1"/>
          <p:nvPr/>
        </p:nvSpPr>
        <p:spPr>
          <a:xfrm>
            <a:off x="8667750" y="1948815"/>
            <a:ext cx="3058795" cy="3736340"/>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This map shows that </a:t>
            </a:r>
            <a:endParaRPr lang="en-US" altLang="zh-CN" dirty="0">
              <a:latin typeface="Times New Roman" panose="02020603050405020304" charset="0"/>
              <a:cs typeface="Times New Roman" panose="02020603050405020304" charset="0"/>
            </a:endParaRPr>
          </a:p>
          <a:p>
            <a:pPr marL="114300" lvl="0" indent="0" algn="l" rtl="0">
              <a:lnSpc>
                <a:spcPct val="150000"/>
              </a:lnSpc>
              <a:spcBef>
                <a:spcPts val="0"/>
              </a:spcBef>
              <a:spcAft>
                <a:spcPts val="0"/>
              </a:spcAft>
              <a:buSzPts val="1800"/>
              <a:buNone/>
            </a:pPr>
            <a:r>
              <a:rPr lang="en-US" altLang="zh-CN" dirty="0">
                <a:latin typeface="Times New Roman" panose="02020603050405020304" charset="0"/>
                <a:cs typeface="Times New Roman" panose="02020603050405020304" charset="0"/>
                <a:sym typeface="+mn-ea"/>
              </a:rPr>
              <a:t>locations of </a:t>
            </a:r>
            <a:r>
              <a:rPr lang="en-US" altLang="zh-CN" dirty="0">
                <a:latin typeface="Times New Roman" panose="02020603050405020304" charset="0"/>
                <a:cs typeface="Times New Roman" panose="02020603050405020304" charset="0"/>
              </a:rPr>
              <a:t>5,000 samples where accidents occurred at different times.</a:t>
            </a:r>
            <a:endParaRPr lang="en-US" altLang="zh-CN" dirty="0">
              <a:latin typeface="Times New Roman" panose="02020603050405020304" charset="0"/>
              <a:cs typeface="Times New Roman" panose="02020603050405020304" charset="0"/>
            </a:endParaRPr>
          </a:p>
          <a:p>
            <a:pPr marL="114300" lvl="0" indent="0" algn="l" rtl="0">
              <a:lnSpc>
                <a:spcPct val="150000"/>
              </a:lnSpc>
              <a:spcBef>
                <a:spcPts val="0"/>
              </a:spcBef>
              <a:spcAft>
                <a:spcPts val="0"/>
              </a:spcAft>
              <a:buSzPts val="1800"/>
              <a:buNone/>
            </a:pPr>
            <a:r>
              <a:rPr lang="en-US" altLang="zh-CN" dirty="0">
                <a:latin typeface="Times New Roman" panose="02020603050405020304" charset="0"/>
                <a:cs typeface="Times New Roman" panose="02020603050405020304" charset="0"/>
              </a:rPr>
              <a:t>- The red markers show the top ten clusters with the largest number after K-Means clustering </a:t>
            </a:r>
            <a:endParaRPr lang="en-US" altLang="zh-CN" dirty="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1"/>
          <a:srcRect l="29119" t="14247" r="8560" b="5716"/>
          <a:stretch>
            <a:fillRect/>
          </a:stretch>
        </p:blipFill>
        <p:spPr>
          <a:xfrm>
            <a:off x="611505" y="1010285"/>
            <a:ext cx="7613015" cy="54997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pic>
        <p:nvPicPr>
          <p:cNvPr id="2" name="图片 1"/>
          <p:cNvPicPr>
            <a:picLocks noChangeAspect="1"/>
          </p:cNvPicPr>
          <p:nvPr/>
        </p:nvPicPr>
        <p:blipFill>
          <a:blip r:embed="rId1"/>
          <a:stretch>
            <a:fillRect/>
          </a:stretch>
        </p:blipFill>
        <p:spPr>
          <a:xfrm>
            <a:off x="509270" y="998855"/>
            <a:ext cx="9867900" cy="4058285"/>
          </a:xfrm>
          <a:prstGeom prst="rect">
            <a:avLst/>
          </a:prstGeom>
        </p:spPr>
      </p:pic>
      <p:pic>
        <p:nvPicPr>
          <p:cNvPr id="3" name="图片 2"/>
          <p:cNvPicPr>
            <a:picLocks noChangeAspect="1"/>
          </p:cNvPicPr>
          <p:nvPr/>
        </p:nvPicPr>
        <p:blipFill>
          <a:blip r:embed="rId2"/>
          <a:stretch>
            <a:fillRect/>
          </a:stretch>
        </p:blipFill>
        <p:spPr>
          <a:xfrm>
            <a:off x="7344410" y="3566795"/>
            <a:ext cx="3032760" cy="28041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sp>
        <p:nvSpPr>
          <p:cNvPr id="10" name="文本框 9"/>
          <p:cNvSpPr txBox="1"/>
          <p:nvPr/>
        </p:nvSpPr>
        <p:spPr>
          <a:xfrm>
            <a:off x="8412480" y="1927225"/>
            <a:ext cx="2995930" cy="4328160"/>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When you zoom in the map,  you can click the blue marker to get the accident information.</a:t>
            </a:r>
            <a:endParaRPr lang="en-US" altLang="zh-CN" dirty="0">
              <a:latin typeface="Times New Roman" panose="02020603050405020304" charset="0"/>
              <a:cs typeface="Times New Roman" panose="02020603050405020304" charset="0"/>
            </a:endParaRPr>
          </a:p>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You can also click the red marker to get the cluster information. </a:t>
            </a:r>
            <a:endParaRPr lang="en-US" altLang="zh-CN" dirty="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529590" y="1020445"/>
            <a:ext cx="7300595" cy="52349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544195" y="1159510"/>
            <a:ext cx="7504430" cy="5109210"/>
          </a:xfrm>
          <a:prstGeom prst="rect">
            <a:avLst/>
          </a:prstGeom>
        </p:spPr>
      </p:pic>
      <p:sp>
        <p:nvSpPr>
          <p:cNvPr id="5" name="文本框 4"/>
          <p:cNvSpPr txBox="1"/>
          <p:nvPr/>
        </p:nvSpPr>
        <p:spPr>
          <a:xfrm>
            <a:off x="8612505" y="2004695"/>
            <a:ext cx="2995930" cy="4328160"/>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When you zoom in the map,  you can click the blue marker to get the accident information.</a:t>
            </a:r>
            <a:endParaRPr lang="en-US" altLang="zh-CN" dirty="0">
              <a:latin typeface="Times New Roman" panose="02020603050405020304" charset="0"/>
              <a:cs typeface="Times New Roman" panose="02020603050405020304" charset="0"/>
            </a:endParaRPr>
          </a:p>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You can also click the red marker to get the cluster information. </a:t>
            </a:r>
            <a:endParaRPr lang="en-US" altLang="zh-CN"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Thermal 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sp>
        <p:nvSpPr>
          <p:cNvPr id="5" name="文本框 4"/>
          <p:cNvSpPr txBox="1"/>
          <p:nvPr/>
        </p:nvSpPr>
        <p:spPr>
          <a:xfrm>
            <a:off x="8411210" y="1394460"/>
            <a:ext cx="3039745" cy="4786630"/>
          </a:xfrm>
          <a:prstGeom prst="rect">
            <a:avLst/>
          </a:prstGeom>
          <a:noFill/>
        </p:spPr>
        <p:txBody>
          <a:bodyPr wrap="square">
            <a:noAutofit/>
          </a:bodyPr>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Value-Count the location of the accident for all samples.</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Radius is used as a marker for the location of accidents. The more accidents occur in the same location, the larger radius marker will be.</a:t>
            </a:r>
            <a:endParaRPr lang="en-US" altLang="zh-CN" dirty="0">
              <a:latin typeface="Times New Roman" panose="02020603050405020304" charset="0"/>
              <a:cs typeface="Times New Roman" panose="02020603050405020304" charset="0"/>
            </a:endParaRPr>
          </a:p>
          <a:p>
            <a:pPr marL="457200" indent="-34290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Overlay a thermal map on it.</a:t>
            </a:r>
            <a:endParaRPr lang="en-US" altLang="zh-CN" dirty="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385445" y="991870"/>
            <a:ext cx="7573010" cy="5408295"/>
          </a:xfrm>
          <a:prstGeom prst="rect">
            <a:avLst/>
          </a:prstGeom>
        </p:spPr>
      </p:pic>
      <p:pic>
        <p:nvPicPr>
          <p:cNvPr id="101" name="图片 100"/>
          <p:cNvPicPr/>
          <p:nvPr/>
        </p:nvPicPr>
        <p:blipFill>
          <a:blip r:embed="rId2"/>
          <a:stretch>
            <a:fillRect/>
          </a:stretch>
        </p:blipFill>
        <p:spPr>
          <a:xfrm>
            <a:off x="8257540" y="81915"/>
            <a:ext cx="3082925" cy="1394460"/>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Thermal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sp>
        <p:nvSpPr>
          <p:cNvPr id="5" name="文本框 4"/>
          <p:cNvSpPr txBox="1"/>
          <p:nvPr/>
        </p:nvSpPr>
        <p:spPr>
          <a:xfrm>
            <a:off x="8394700" y="1795145"/>
            <a:ext cx="3277870" cy="4345940"/>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If the number of accidents in the same place is </a:t>
            </a:r>
            <a:r>
              <a:rPr lang="en-US" altLang="zh-CN" dirty="0">
                <a:solidFill>
                  <a:srgbClr val="FF0000"/>
                </a:solidFill>
                <a:latin typeface="Times New Roman" panose="02020603050405020304" charset="0"/>
                <a:cs typeface="Times New Roman" panose="02020603050405020304" charset="0"/>
              </a:rPr>
              <a:t>greater than</a:t>
            </a:r>
            <a:r>
              <a:rPr lang="en-US" altLang="zh-CN" dirty="0">
                <a:latin typeface="Times New Roman" panose="02020603050405020304" charset="0"/>
                <a:cs typeface="Times New Roman" panose="02020603050405020304" charset="0"/>
              </a:rPr>
              <a:t> 15, the radius marker will be marked as </a:t>
            </a:r>
            <a:r>
              <a:rPr lang="en-US" altLang="zh-CN" dirty="0">
                <a:solidFill>
                  <a:srgbClr val="FF0000"/>
                </a:solidFill>
                <a:latin typeface="Times New Roman" panose="02020603050405020304" charset="0"/>
                <a:cs typeface="Times New Roman" panose="02020603050405020304" charset="0"/>
              </a:rPr>
              <a:t>red</a:t>
            </a:r>
            <a:r>
              <a:rPr lang="en-US" altLang="zh-CN" dirty="0">
                <a:latin typeface="Times New Roman" panose="02020603050405020304" charset="0"/>
                <a:cs typeface="Times New Roman" panose="02020603050405020304" charset="0"/>
              </a:rPr>
              <a:t>, and the points </a:t>
            </a:r>
            <a:r>
              <a:rPr lang="en-US" altLang="zh-CN" dirty="0">
                <a:solidFill>
                  <a:srgbClr val="00B050"/>
                </a:solidFill>
                <a:latin typeface="Times New Roman" panose="02020603050405020304" charset="0"/>
                <a:cs typeface="Times New Roman" panose="02020603050405020304" charset="0"/>
              </a:rPr>
              <a:t>less than</a:t>
            </a:r>
            <a:r>
              <a:rPr lang="en-US" altLang="zh-CN" dirty="0">
                <a:latin typeface="Times New Roman" panose="02020603050405020304" charset="0"/>
                <a:cs typeface="Times New Roman" panose="02020603050405020304" charset="0"/>
              </a:rPr>
              <a:t> 15 will be marked as </a:t>
            </a:r>
            <a:r>
              <a:rPr lang="en-US" altLang="zh-CN" dirty="0">
                <a:solidFill>
                  <a:srgbClr val="00B050"/>
                </a:solidFill>
                <a:latin typeface="Times New Roman" panose="02020603050405020304" charset="0"/>
                <a:cs typeface="Times New Roman" panose="02020603050405020304" charset="0"/>
              </a:rPr>
              <a:t>green</a:t>
            </a:r>
            <a:r>
              <a:rPr lang="en-US" altLang="zh-CN" dirty="0">
                <a:latin typeface="Times New Roman" panose="02020603050405020304" charset="0"/>
                <a:cs typeface="Times New Roman" panose="02020603050405020304" charset="0"/>
              </a:rPr>
              <a:t>. </a:t>
            </a:r>
            <a:endParaRPr lang="en-US" altLang="zh-CN" dirty="0">
              <a:latin typeface="Times New Roman" panose="02020603050405020304" charset="0"/>
              <a:cs typeface="Times New Roman" panose="02020603050405020304" charset="0"/>
            </a:endParaRPr>
          </a:p>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We chose the top 1000 data  with the most accidents in the same location for the map.</a:t>
            </a:r>
            <a:endParaRPr lang="en-US" altLang="zh-CN" dirty="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536575" y="1083310"/>
            <a:ext cx="7385050" cy="532320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Thermal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pic>
        <p:nvPicPr>
          <p:cNvPr id="2" name="图片 1"/>
          <p:cNvPicPr>
            <a:picLocks noChangeAspect="1"/>
          </p:cNvPicPr>
          <p:nvPr/>
        </p:nvPicPr>
        <p:blipFill>
          <a:blip r:embed="rId1"/>
          <a:stretch>
            <a:fillRect/>
          </a:stretch>
        </p:blipFill>
        <p:spPr>
          <a:xfrm>
            <a:off x="446405" y="1913255"/>
            <a:ext cx="5553710" cy="4001135"/>
          </a:xfrm>
          <a:prstGeom prst="rect">
            <a:avLst/>
          </a:prstGeom>
        </p:spPr>
      </p:pic>
      <p:pic>
        <p:nvPicPr>
          <p:cNvPr id="6" name="图片 5"/>
          <p:cNvPicPr>
            <a:picLocks noChangeAspect="1"/>
          </p:cNvPicPr>
          <p:nvPr/>
        </p:nvPicPr>
        <p:blipFill>
          <a:blip r:embed="rId2"/>
          <a:stretch>
            <a:fillRect/>
          </a:stretch>
        </p:blipFill>
        <p:spPr>
          <a:xfrm>
            <a:off x="6311265" y="1913255"/>
            <a:ext cx="5433060" cy="3925570"/>
          </a:xfrm>
          <a:prstGeom prst="rect">
            <a:avLst/>
          </a:prstGeom>
        </p:spPr>
      </p:pic>
      <p:sp>
        <p:nvSpPr>
          <p:cNvPr id="7" name="文本框 6"/>
          <p:cNvSpPr txBox="1"/>
          <p:nvPr/>
        </p:nvSpPr>
        <p:spPr>
          <a:xfrm>
            <a:off x="624840" y="1013460"/>
            <a:ext cx="7074535" cy="730885"/>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sz="2000" dirty="0">
                <a:latin typeface="Times New Roman" panose="02020603050405020304" charset="0"/>
                <a:cs typeface="Times New Roman" panose="02020603050405020304" charset="0"/>
              </a:rPr>
              <a:t>What kind of road is most prone to accidents?</a:t>
            </a:r>
            <a:endParaRPr lang="en-US" altLang="zh-CN" sz="20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5816600" cy="478155"/>
          </a:xfrm>
        </p:spPr>
        <p:txBody>
          <a:bodyPr/>
          <a:lstStyle/>
          <a:p>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ata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A</a:t>
            </a:r>
            <a:r>
              <a:rPr>
                <a:latin typeface="Times New Roman" panose="02020603050405020304" charset="0"/>
                <a:ea typeface="阿里巴巴普惠体 Medium" panose="00020600040101010101" pitchFamily="18" charset="-122"/>
                <a:cs typeface="Times New Roman" panose="02020603050405020304" charset="0"/>
                <a:sym typeface="+mn-ea"/>
              </a:rPr>
              <a:t>pp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D</a:t>
            </a:r>
            <a:r>
              <a:rPr>
                <a:latin typeface="Times New Roman" panose="02020603050405020304" charset="0"/>
                <a:ea typeface="阿里巴巴普惠体 Medium" panose="00020600040101010101" pitchFamily="18" charset="-122"/>
                <a:cs typeface="Times New Roman" panose="02020603050405020304" charset="0"/>
                <a:sym typeface="+mn-ea"/>
              </a:rPr>
              <a:t>emo</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Thermal </a:t>
            </a:r>
            <a:r>
              <a:rPr lang="en-US" altLang="zh-CN">
                <a:latin typeface="Times New Roman" panose="02020603050405020304" charset="0"/>
                <a:ea typeface="阿里巴巴普惠体 Medium" panose="00020600040101010101" pitchFamily="18" charset="-122"/>
                <a:cs typeface="Times New Roman" panose="02020603050405020304" charset="0"/>
                <a:sym typeface="+mn-ea"/>
              </a:rPr>
              <a:t>Map</a:t>
            </a:r>
            <a:endParaRPr lang="en-US" altLang="zh-CN" dirty="0">
              <a:latin typeface="Times New Roman" panose="02020603050405020304" charset="0"/>
              <a:ea typeface="阿里巴巴普惠体 Medium" panose="00020600040101010101" pitchFamily="18"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680085" y="1621790"/>
            <a:ext cx="5923915" cy="4337685"/>
          </a:xfrm>
          <a:prstGeom prst="rect">
            <a:avLst/>
          </a:prstGeom>
        </p:spPr>
      </p:pic>
      <p:sp>
        <p:nvSpPr>
          <p:cNvPr id="5" name="文本框 4"/>
          <p:cNvSpPr txBox="1"/>
          <p:nvPr/>
        </p:nvSpPr>
        <p:spPr>
          <a:xfrm>
            <a:off x="7327900" y="1621790"/>
            <a:ext cx="3750310" cy="4218940"/>
          </a:xfrm>
          <a:prstGeom prst="rect">
            <a:avLst/>
          </a:prstGeom>
          <a:noFill/>
        </p:spPr>
        <p:txBody>
          <a:bodyPr wrap="square">
            <a:noAutofit/>
          </a:bodyPr>
          <a:p>
            <a:pPr marL="457200" lvl="0" indent="-342900" algn="l" rtl="0">
              <a:lnSpc>
                <a:spcPct val="150000"/>
              </a:lnSpc>
              <a:spcBef>
                <a:spcPts val="0"/>
              </a:spcBef>
              <a:spcAft>
                <a:spcPts val="0"/>
              </a:spcAft>
              <a:buSzPts val="1800"/>
              <a:buChar char="-"/>
            </a:pPr>
            <a:r>
              <a:rPr lang="en-US" altLang="zh-CN" b="1" dirty="0">
                <a:latin typeface="Times New Roman" panose="02020603050405020304" charset="0"/>
                <a:cs typeface="Times New Roman" panose="02020603050405020304" charset="0"/>
              </a:rPr>
              <a:t>Conclusion:</a:t>
            </a:r>
            <a:endParaRPr lang="en-US" altLang="zh-CN" b="1" dirty="0">
              <a:latin typeface="Times New Roman" panose="02020603050405020304" charset="0"/>
              <a:cs typeface="Times New Roman" panose="02020603050405020304" charset="0"/>
            </a:endParaRPr>
          </a:p>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Accidents are more likely to occur at the intersection of common roads and expressways.</a:t>
            </a:r>
            <a:endParaRPr lang="en-US" altLang="zh-CN" dirty="0">
              <a:latin typeface="Times New Roman" panose="02020603050405020304" charset="0"/>
              <a:cs typeface="Times New Roman" panose="02020603050405020304" charset="0"/>
            </a:endParaRPr>
          </a:p>
          <a:p>
            <a:pPr marL="457200" lvl="0" indent="-342900" algn="l" rtl="0">
              <a:lnSpc>
                <a:spcPct val="150000"/>
              </a:lnSpc>
              <a:spcBef>
                <a:spcPts val="0"/>
              </a:spcBef>
              <a:spcAft>
                <a:spcPts val="0"/>
              </a:spcAft>
              <a:buSzPts val="1800"/>
              <a:buChar char="-"/>
            </a:pPr>
            <a:r>
              <a:rPr lang="en-US" altLang="zh-CN" dirty="0">
                <a:latin typeface="Times New Roman" panose="02020603050405020304" charset="0"/>
                <a:cs typeface="Times New Roman" panose="02020603050405020304" charset="0"/>
              </a:rPr>
              <a:t>This is because many of the common roads in the United States feed directly into highways</a:t>
            </a:r>
            <a:endParaRPr lang="en-US" altLang="zh-CN"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任意多边形: 形状 366"/>
          <p:cNvSpPr/>
          <p:nvPr/>
        </p:nvSpPr>
        <p:spPr>
          <a:xfrm>
            <a:off x="580571" y="231381"/>
            <a:ext cx="11611428" cy="6531428"/>
          </a:xfrm>
          <a:custGeom>
            <a:avLst/>
            <a:gdLst>
              <a:gd name="connsiteX0" fmla="*/ 0 w 11611428"/>
              <a:gd name="connsiteY0" fmla="*/ 0 h 6531428"/>
              <a:gd name="connsiteX1" fmla="*/ 11611429 w 11611428"/>
              <a:gd name="connsiteY1" fmla="*/ 0 h 6531428"/>
              <a:gd name="connsiteX2" fmla="*/ 11611429 w 11611428"/>
              <a:gd name="connsiteY2" fmla="*/ 6531429 h 6531428"/>
              <a:gd name="connsiteX3" fmla="*/ 0 w 11611428"/>
              <a:gd name="connsiteY3" fmla="*/ 6531429 h 6531428"/>
            </a:gdLst>
            <a:ahLst/>
            <a:cxnLst>
              <a:cxn ang="0">
                <a:pos x="connsiteX0" y="connsiteY0"/>
              </a:cxn>
              <a:cxn ang="0">
                <a:pos x="connsiteX1" y="connsiteY1"/>
              </a:cxn>
              <a:cxn ang="0">
                <a:pos x="connsiteX2" y="connsiteY2"/>
              </a:cxn>
              <a:cxn ang="0">
                <a:pos x="connsiteX3" y="connsiteY3"/>
              </a:cxn>
            </a:cxnLst>
            <a:rect l="l" t="t" r="r" b="b"/>
            <a:pathLst>
              <a:path w="11611428" h="6531428">
                <a:moveTo>
                  <a:pt x="0" y="0"/>
                </a:moveTo>
                <a:lnTo>
                  <a:pt x="11611429" y="0"/>
                </a:lnTo>
                <a:lnTo>
                  <a:pt x="11611429" y="6531429"/>
                </a:lnTo>
                <a:lnTo>
                  <a:pt x="0" y="6531429"/>
                </a:lnTo>
                <a:close/>
              </a:path>
            </a:pathLst>
          </a:custGeom>
          <a:noFill/>
          <a:ln w="6044" cap="flat">
            <a:noFill/>
            <a:prstDash val="solid"/>
            <a:miter/>
          </a:ln>
        </p:spPr>
        <p:txBody>
          <a:bodyPr rtlCol="0" anchor="ctr"/>
          <a:lstStyle/>
          <a:p>
            <a:endParaRPr lang="zh-CN" altLang="en-US"/>
          </a:p>
        </p:txBody>
      </p:sp>
      <p:grpSp>
        <p:nvGrpSpPr>
          <p:cNvPr id="576" name="图形 1"/>
          <p:cNvGrpSpPr/>
          <p:nvPr/>
        </p:nvGrpSpPr>
        <p:grpSpPr>
          <a:xfrm>
            <a:off x="5622506" y="859663"/>
            <a:ext cx="5140744" cy="5797272"/>
            <a:chOff x="6721894" y="1143691"/>
            <a:chExt cx="4415387" cy="4979280"/>
          </a:xfrm>
        </p:grpSpPr>
        <p:sp>
          <p:nvSpPr>
            <p:cNvPr id="577" name="任意多边形: 形状 576"/>
            <p:cNvSpPr/>
            <p:nvPr/>
          </p:nvSpPr>
          <p:spPr>
            <a:xfrm>
              <a:off x="6919330" y="3907604"/>
              <a:ext cx="772277" cy="973538"/>
            </a:xfrm>
            <a:custGeom>
              <a:avLst/>
              <a:gdLst>
                <a:gd name="connsiteX0" fmla="*/ 755330 w 772277"/>
                <a:gd name="connsiteY0" fmla="*/ 886388 h 973538"/>
                <a:gd name="connsiteX1" fmla="*/ 673619 w 772277"/>
                <a:gd name="connsiteY1" fmla="*/ 844894 h 973538"/>
                <a:gd name="connsiteX2" fmla="*/ 405078 w 772277"/>
                <a:gd name="connsiteY2" fmla="*/ 559011 h 973538"/>
                <a:gd name="connsiteX3" fmla="*/ 472745 w 772277"/>
                <a:gd name="connsiteY3" fmla="*/ 172692 h 973538"/>
                <a:gd name="connsiteX4" fmla="*/ 468383 w 772277"/>
                <a:gd name="connsiteY4" fmla="*/ 150136 h 973538"/>
                <a:gd name="connsiteX5" fmla="*/ 235165 w 772277"/>
                <a:gd name="connsiteY5" fmla="*/ 11610 h 973538"/>
                <a:gd name="connsiteX6" fmla="*/ 174733 w 772277"/>
                <a:gd name="connsiteY6" fmla="*/ 276107 h 973538"/>
                <a:gd name="connsiteX7" fmla="*/ 2161 w 772277"/>
                <a:gd name="connsiteY7" fmla="*/ 527731 h 973538"/>
                <a:gd name="connsiteX8" fmla="*/ 192607 w 772277"/>
                <a:gd name="connsiteY8" fmla="*/ 800528 h 973538"/>
                <a:gd name="connsiteX9" fmla="*/ 716177 w 772277"/>
                <a:gd name="connsiteY9" fmla="*/ 973526 h 973538"/>
                <a:gd name="connsiteX10" fmla="*/ 753308 w 772277"/>
                <a:gd name="connsiteY10" fmla="*/ 966823 h 973538"/>
                <a:gd name="connsiteX11" fmla="*/ 755330 w 772277"/>
                <a:gd name="connsiteY11" fmla="*/ 886388 h 9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77" h="973538">
                  <a:moveTo>
                    <a:pt x="755330" y="886388"/>
                  </a:moveTo>
                  <a:cubicBezTo>
                    <a:pt x="734157" y="863939"/>
                    <a:pt x="702664" y="855534"/>
                    <a:pt x="673619" y="844894"/>
                  </a:cubicBezTo>
                  <a:cubicBezTo>
                    <a:pt x="546477" y="798081"/>
                    <a:pt x="443912" y="688919"/>
                    <a:pt x="405078" y="559011"/>
                  </a:cubicBezTo>
                  <a:cubicBezTo>
                    <a:pt x="366244" y="429103"/>
                    <a:pt x="392098" y="281640"/>
                    <a:pt x="472745" y="172692"/>
                  </a:cubicBezTo>
                  <a:lnTo>
                    <a:pt x="468383" y="150136"/>
                  </a:lnTo>
                  <a:cubicBezTo>
                    <a:pt x="458488" y="45337"/>
                    <a:pt x="331878" y="-29884"/>
                    <a:pt x="235165" y="11610"/>
                  </a:cubicBezTo>
                  <a:cubicBezTo>
                    <a:pt x="138452" y="53104"/>
                    <a:pt x="105576" y="196630"/>
                    <a:pt x="174733" y="276107"/>
                  </a:cubicBezTo>
                  <a:cubicBezTo>
                    <a:pt x="61210" y="285470"/>
                    <a:pt x="-13905" y="414953"/>
                    <a:pt x="2161" y="527731"/>
                  </a:cubicBezTo>
                  <a:cubicBezTo>
                    <a:pt x="18120" y="640510"/>
                    <a:pt x="100682" y="733180"/>
                    <a:pt x="192607" y="800528"/>
                  </a:cubicBezTo>
                  <a:cubicBezTo>
                    <a:pt x="343369" y="910965"/>
                    <a:pt x="529347" y="972462"/>
                    <a:pt x="716177" y="973526"/>
                  </a:cubicBezTo>
                  <a:cubicBezTo>
                    <a:pt x="728944" y="973632"/>
                    <a:pt x="742350" y="973207"/>
                    <a:pt x="753308" y="966823"/>
                  </a:cubicBezTo>
                  <a:cubicBezTo>
                    <a:pt x="780013" y="951289"/>
                    <a:pt x="776502" y="908838"/>
                    <a:pt x="755330" y="886388"/>
                  </a:cubicBezTo>
                  <a:close/>
                </a:path>
              </a:pathLst>
            </a:custGeom>
            <a:solidFill>
              <a:srgbClr val="E0E0E0"/>
            </a:solidFill>
            <a:ln w="10627" cap="flat">
              <a:noFill/>
              <a:prstDash val="solid"/>
              <a:miter/>
            </a:ln>
          </p:spPr>
          <p:txBody>
            <a:bodyPr rtlCol="0" anchor="ctr"/>
            <a:lstStyle/>
            <a:p>
              <a:endParaRPr lang="zh-CN" altLang="en-US"/>
            </a:p>
          </p:txBody>
        </p:sp>
        <p:sp>
          <p:nvSpPr>
            <p:cNvPr id="578" name="任意多边形: 形状 577"/>
            <p:cNvSpPr/>
            <p:nvPr/>
          </p:nvSpPr>
          <p:spPr>
            <a:xfrm>
              <a:off x="10454757" y="4008190"/>
              <a:ext cx="404999" cy="652657"/>
            </a:xfrm>
            <a:custGeom>
              <a:avLst/>
              <a:gdLst>
                <a:gd name="connsiteX0" fmla="*/ 383553 w 404999"/>
                <a:gd name="connsiteY0" fmla="*/ 326921 h 652657"/>
                <a:gd name="connsiteX1" fmla="*/ 386852 w 404999"/>
                <a:gd name="connsiteY1" fmla="*/ 185309 h 652657"/>
                <a:gd name="connsiteX2" fmla="*/ 257050 w 404999"/>
                <a:gd name="connsiteY2" fmla="*/ 142751 h 652657"/>
                <a:gd name="connsiteX3" fmla="*/ 225770 w 404999"/>
                <a:gd name="connsiteY3" fmla="*/ 13269 h 652657"/>
                <a:gd name="connsiteX4" fmla="*/ 95755 w 404999"/>
                <a:gd name="connsiteY4" fmla="*/ 42314 h 652657"/>
                <a:gd name="connsiteX5" fmla="*/ 107459 w 404999"/>
                <a:gd name="connsiteY5" fmla="*/ 200843 h 652657"/>
                <a:gd name="connsiteX6" fmla="*/ 177573 w 404999"/>
                <a:gd name="connsiteY6" fmla="*/ 351179 h 652657"/>
                <a:gd name="connsiteX7" fmla="*/ 131185 w 404999"/>
                <a:gd name="connsiteY7" fmla="*/ 510665 h 652657"/>
                <a:gd name="connsiteX8" fmla="*/ 8405 w 404999"/>
                <a:gd name="connsiteY8" fmla="*/ 628231 h 652657"/>
                <a:gd name="connsiteX9" fmla="*/ 0 w 404999"/>
                <a:gd name="connsiteY9" fmla="*/ 636423 h 652657"/>
                <a:gd name="connsiteX10" fmla="*/ 244176 w 404999"/>
                <a:gd name="connsiteY10" fmla="*/ 615463 h 652657"/>
                <a:gd name="connsiteX11" fmla="*/ 327270 w 404999"/>
                <a:gd name="connsiteY11" fmla="*/ 506622 h 652657"/>
                <a:gd name="connsiteX12" fmla="*/ 322909 w 404999"/>
                <a:gd name="connsiteY12" fmla="*/ 427038 h 652657"/>
                <a:gd name="connsiteX13" fmla="*/ 383553 w 404999"/>
                <a:gd name="connsiteY13" fmla="*/ 326921 h 65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999" h="652657">
                  <a:moveTo>
                    <a:pt x="383553" y="326921"/>
                  </a:moveTo>
                  <a:cubicBezTo>
                    <a:pt x="409620" y="284576"/>
                    <a:pt x="413344" y="227441"/>
                    <a:pt x="386852" y="185309"/>
                  </a:cubicBezTo>
                  <a:cubicBezTo>
                    <a:pt x="360359" y="143177"/>
                    <a:pt x="302268" y="121898"/>
                    <a:pt x="257050" y="142751"/>
                  </a:cubicBezTo>
                  <a:cubicBezTo>
                    <a:pt x="282372" y="100512"/>
                    <a:pt x="267583" y="39229"/>
                    <a:pt x="225770" y="13269"/>
                  </a:cubicBezTo>
                  <a:cubicBezTo>
                    <a:pt x="183957" y="-12798"/>
                    <a:pt x="122460" y="927"/>
                    <a:pt x="95755" y="42314"/>
                  </a:cubicBezTo>
                  <a:cubicBezTo>
                    <a:pt x="65539" y="89022"/>
                    <a:pt x="81499" y="151688"/>
                    <a:pt x="107459" y="200843"/>
                  </a:cubicBezTo>
                  <a:cubicBezTo>
                    <a:pt x="133419" y="249997"/>
                    <a:pt x="169061" y="296279"/>
                    <a:pt x="177573" y="351179"/>
                  </a:cubicBezTo>
                  <a:cubicBezTo>
                    <a:pt x="186297" y="407355"/>
                    <a:pt x="164806" y="464809"/>
                    <a:pt x="131185" y="510665"/>
                  </a:cubicBezTo>
                  <a:cubicBezTo>
                    <a:pt x="97564" y="556521"/>
                    <a:pt x="52772" y="592589"/>
                    <a:pt x="8405" y="628231"/>
                  </a:cubicBezTo>
                  <a:lnTo>
                    <a:pt x="0" y="636423"/>
                  </a:lnTo>
                  <a:cubicBezTo>
                    <a:pt x="79477" y="663980"/>
                    <a:pt x="170551" y="656106"/>
                    <a:pt x="244176" y="615463"/>
                  </a:cubicBezTo>
                  <a:cubicBezTo>
                    <a:pt x="285883" y="592376"/>
                    <a:pt x="324504" y="554180"/>
                    <a:pt x="327270" y="506622"/>
                  </a:cubicBezTo>
                  <a:cubicBezTo>
                    <a:pt x="328760" y="480023"/>
                    <a:pt x="318865" y="453424"/>
                    <a:pt x="322909" y="427038"/>
                  </a:cubicBezTo>
                  <a:cubicBezTo>
                    <a:pt x="328867" y="387991"/>
                    <a:pt x="362807" y="360435"/>
                    <a:pt x="383553" y="326921"/>
                  </a:cubicBezTo>
                  <a:close/>
                </a:path>
              </a:pathLst>
            </a:custGeom>
            <a:solidFill>
              <a:srgbClr val="E0E0E0"/>
            </a:solidFill>
            <a:ln w="10627" cap="flat">
              <a:noFill/>
              <a:prstDash val="solid"/>
              <a:miter/>
            </a:ln>
          </p:spPr>
          <p:txBody>
            <a:bodyPr rtlCol="0" anchor="ctr"/>
            <a:lstStyle/>
            <a:p>
              <a:endParaRPr lang="zh-CN" altLang="en-US"/>
            </a:p>
          </p:txBody>
        </p:sp>
        <p:sp>
          <p:nvSpPr>
            <p:cNvPr id="579" name="任意多边形: 形状 578"/>
            <p:cNvSpPr/>
            <p:nvPr/>
          </p:nvSpPr>
          <p:spPr>
            <a:xfrm>
              <a:off x="7827868" y="5734409"/>
              <a:ext cx="846796" cy="389159"/>
            </a:xfrm>
            <a:custGeom>
              <a:avLst/>
              <a:gdLst>
                <a:gd name="connsiteX0" fmla="*/ 722315 w 846796"/>
                <a:gd name="connsiteY0" fmla="*/ 340046 h 389159"/>
                <a:gd name="connsiteX1" fmla="*/ 615069 w 846796"/>
                <a:gd name="connsiteY1" fmla="*/ 282912 h 389159"/>
                <a:gd name="connsiteX2" fmla="*/ 578469 w 846796"/>
                <a:gd name="connsiteY2" fmla="*/ 211840 h 389159"/>
                <a:gd name="connsiteX3" fmla="*/ 514951 w 846796"/>
                <a:gd name="connsiteY3" fmla="*/ 170665 h 389159"/>
                <a:gd name="connsiteX4" fmla="*/ 406003 w 846796"/>
                <a:gd name="connsiteY4" fmla="*/ 221522 h 389159"/>
                <a:gd name="connsiteX5" fmla="*/ 370254 w 846796"/>
                <a:gd name="connsiteY5" fmla="*/ 162366 h 389159"/>
                <a:gd name="connsiteX6" fmla="*/ 374297 w 846796"/>
                <a:gd name="connsiteY6" fmla="*/ 88103 h 389159"/>
                <a:gd name="connsiteX7" fmla="*/ 210343 w 846796"/>
                <a:gd name="connsiteY7" fmla="*/ 6498 h 389159"/>
                <a:gd name="connsiteX8" fmla="*/ 0 w 846796"/>
                <a:gd name="connsiteY8" fmla="*/ 162898 h 389159"/>
                <a:gd name="connsiteX9" fmla="*/ 224387 w 846796"/>
                <a:gd name="connsiteY9" fmla="*/ 289295 h 389159"/>
                <a:gd name="connsiteX10" fmla="*/ 659010 w 846796"/>
                <a:gd name="connsiteY10" fmla="*/ 380901 h 389159"/>
                <a:gd name="connsiteX11" fmla="*/ 762532 w 846796"/>
                <a:gd name="connsiteY11" fmla="*/ 386966 h 389159"/>
                <a:gd name="connsiteX12" fmla="*/ 846797 w 846796"/>
                <a:gd name="connsiteY12" fmla="*/ 332492 h 389159"/>
                <a:gd name="connsiteX13" fmla="*/ 722315 w 846796"/>
                <a:gd name="connsiteY13" fmla="*/ 340046 h 3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796" h="389159">
                  <a:moveTo>
                    <a:pt x="722315" y="340046"/>
                  </a:moveTo>
                  <a:cubicBezTo>
                    <a:pt x="680927" y="334939"/>
                    <a:pt x="639433" y="316745"/>
                    <a:pt x="615069" y="282912"/>
                  </a:cubicBezTo>
                  <a:cubicBezTo>
                    <a:pt x="599535" y="261207"/>
                    <a:pt x="591981" y="234821"/>
                    <a:pt x="578469" y="211840"/>
                  </a:cubicBezTo>
                  <a:cubicBezTo>
                    <a:pt x="564957" y="188859"/>
                    <a:pt x="541444" y="168112"/>
                    <a:pt x="514951" y="170665"/>
                  </a:cubicBezTo>
                  <a:cubicBezTo>
                    <a:pt x="473776" y="174708"/>
                    <a:pt x="446114" y="231523"/>
                    <a:pt x="406003" y="221522"/>
                  </a:cubicBezTo>
                  <a:cubicBezTo>
                    <a:pt x="381958" y="215457"/>
                    <a:pt x="370467" y="187156"/>
                    <a:pt x="370254" y="162366"/>
                  </a:cubicBezTo>
                  <a:cubicBezTo>
                    <a:pt x="370041" y="137576"/>
                    <a:pt x="377383" y="112786"/>
                    <a:pt x="374297" y="88103"/>
                  </a:cubicBezTo>
                  <a:cubicBezTo>
                    <a:pt x="365573" y="18840"/>
                    <a:pt x="276733" y="-15207"/>
                    <a:pt x="210343" y="6498"/>
                  </a:cubicBezTo>
                  <a:cubicBezTo>
                    <a:pt x="144059" y="28096"/>
                    <a:pt x="43196" y="108211"/>
                    <a:pt x="0" y="162898"/>
                  </a:cubicBezTo>
                  <a:cubicBezTo>
                    <a:pt x="45431" y="238545"/>
                    <a:pt x="138845" y="267910"/>
                    <a:pt x="224387" y="289295"/>
                  </a:cubicBezTo>
                  <a:cubicBezTo>
                    <a:pt x="368020" y="325363"/>
                    <a:pt x="513036" y="355898"/>
                    <a:pt x="659010" y="380901"/>
                  </a:cubicBezTo>
                  <a:cubicBezTo>
                    <a:pt x="693269" y="386753"/>
                    <a:pt x="728167" y="392392"/>
                    <a:pt x="762532" y="386966"/>
                  </a:cubicBezTo>
                  <a:cubicBezTo>
                    <a:pt x="796791" y="381540"/>
                    <a:pt x="830944" y="363346"/>
                    <a:pt x="846797" y="332492"/>
                  </a:cubicBezTo>
                  <a:cubicBezTo>
                    <a:pt x="805516" y="338875"/>
                    <a:pt x="763702" y="345259"/>
                    <a:pt x="722315" y="340046"/>
                  </a:cubicBezTo>
                  <a:close/>
                </a:path>
              </a:pathLst>
            </a:custGeom>
            <a:solidFill>
              <a:srgbClr val="E0E0E0"/>
            </a:solidFill>
            <a:ln w="10627" cap="flat">
              <a:noFill/>
              <a:prstDash val="solid"/>
              <a:miter/>
            </a:ln>
          </p:spPr>
          <p:txBody>
            <a:bodyPr rtlCol="0" anchor="ctr"/>
            <a:lstStyle/>
            <a:p>
              <a:endParaRPr lang="zh-CN" altLang="en-US"/>
            </a:p>
          </p:txBody>
        </p:sp>
        <p:sp>
          <p:nvSpPr>
            <p:cNvPr id="580" name="任意多边形: 形状 579"/>
            <p:cNvSpPr/>
            <p:nvPr/>
          </p:nvSpPr>
          <p:spPr>
            <a:xfrm>
              <a:off x="9419110" y="5154341"/>
              <a:ext cx="780630" cy="709978"/>
            </a:xfrm>
            <a:custGeom>
              <a:avLst/>
              <a:gdLst>
                <a:gd name="connsiteX0" fmla="*/ 778279 w 780630"/>
                <a:gd name="connsiteY0" fmla="*/ 386543 h 709978"/>
                <a:gd name="connsiteX1" fmla="*/ 650179 w 780630"/>
                <a:gd name="connsiteY1" fmla="*/ 288872 h 709978"/>
                <a:gd name="connsiteX2" fmla="*/ 660606 w 780630"/>
                <a:gd name="connsiteY2" fmla="*/ 118640 h 709978"/>
                <a:gd name="connsiteX3" fmla="*/ 492715 w 780630"/>
                <a:gd name="connsiteY3" fmla="*/ 49165 h 709978"/>
                <a:gd name="connsiteX4" fmla="*/ 311099 w 780630"/>
                <a:gd name="connsiteY4" fmla="*/ 96510 h 709978"/>
                <a:gd name="connsiteX5" fmla="*/ 251624 w 780630"/>
                <a:gd name="connsiteY5" fmla="*/ 223 h 709978"/>
                <a:gd name="connsiteX6" fmla="*/ 126610 w 780630"/>
                <a:gd name="connsiteY6" fmla="*/ 53846 h 709978"/>
                <a:gd name="connsiteX7" fmla="*/ 0 w 780630"/>
                <a:gd name="connsiteY7" fmla="*/ 101617 h 709978"/>
                <a:gd name="connsiteX8" fmla="*/ 42983 w 780630"/>
                <a:gd name="connsiteY8" fmla="*/ 118747 h 709978"/>
                <a:gd name="connsiteX9" fmla="*/ 338017 w 780630"/>
                <a:gd name="connsiteY9" fmla="*/ 211949 h 709978"/>
                <a:gd name="connsiteX10" fmla="*/ 515483 w 780630"/>
                <a:gd name="connsiteY10" fmla="*/ 455700 h 709978"/>
                <a:gd name="connsiteX11" fmla="*/ 379404 w 780630"/>
                <a:gd name="connsiteY11" fmla="*/ 709238 h 709978"/>
                <a:gd name="connsiteX12" fmla="*/ 725081 w 780630"/>
                <a:gd name="connsiteY12" fmla="*/ 553157 h 709978"/>
                <a:gd name="connsiteX13" fmla="*/ 778279 w 780630"/>
                <a:gd name="connsiteY13" fmla="*/ 386543 h 70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630" h="709978">
                  <a:moveTo>
                    <a:pt x="778279" y="386543"/>
                  </a:moveTo>
                  <a:cubicBezTo>
                    <a:pt x="767746" y="327387"/>
                    <a:pt x="708696" y="275254"/>
                    <a:pt x="650179" y="288872"/>
                  </a:cubicBezTo>
                  <a:cubicBezTo>
                    <a:pt x="698695" y="248868"/>
                    <a:pt x="699014" y="168433"/>
                    <a:pt x="660606" y="118640"/>
                  </a:cubicBezTo>
                  <a:cubicBezTo>
                    <a:pt x="622197" y="68848"/>
                    <a:pt x="555594" y="47250"/>
                    <a:pt x="492715" y="49165"/>
                  </a:cubicBezTo>
                  <a:cubicBezTo>
                    <a:pt x="429835" y="51080"/>
                    <a:pt x="369509" y="73103"/>
                    <a:pt x="311099" y="96510"/>
                  </a:cubicBezTo>
                  <a:cubicBezTo>
                    <a:pt x="339719" y="60017"/>
                    <a:pt x="297799" y="3308"/>
                    <a:pt x="251624" y="223"/>
                  </a:cubicBezTo>
                  <a:cubicBezTo>
                    <a:pt x="205342" y="-2862"/>
                    <a:pt x="164061" y="26609"/>
                    <a:pt x="126610" y="53846"/>
                  </a:cubicBezTo>
                  <a:cubicBezTo>
                    <a:pt x="89159" y="81083"/>
                    <a:pt x="45856" y="108746"/>
                    <a:pt x="0" y="101617"/>
                  </a:cubicBezTo>
                  <a:lnTo>
                    <a:pt x="42983" y="118747"/>
                  </a:lnTo>
                  <a:cubicBezTo>
                    <a:pt x="145655" y="134280"/>
                    <a:pt x="249177" y="158326"/>
                    <a:pt x="338017" y="211949"/>
                  </a:cubicBezTo>
                  <a:cubicBezTo>
                    <a:pt x="426856" y="265572"/>
                    <a:pt x="500056" y="353029"/>
                    <a:pt x="515483" y="455700"/>
                  </a:cubicBezTo>
                  <a:cubicBezTo>
                    <a:pt x="530804" y="558371"/>
                    <a:pt x="476756" y="673277"/>
                    <a:pt x="379404" y="709238"/>
                  </a:cubicBezTo>
                  <a:cubicBezTo>
                    <a:pt x="510696" y="717431"/>
                    <a:pt x="644327" y="657105"/>
                    <a:pt x="725081" y="553157"/>
                  </a:cubicBezTo>
                  <a:cubicBezTo>
                    <a:pt x="762107" y="505812"/>
                    <a:pt x="788918" y="445698"/>
                    <a:pt x="778279" y="386543"/>
                  </a:cubicBezTo>
                  <a:close/>
                </a:path>
              </a:pathLst>
            </a:custGeom>
            <a:solidFill>
              <a:srgbClr val="E0E0E0"/>
            </a:solidFill>
            <a:ln w="10627" cap="flat">
              <a:noFill/>
              <a:prstDash val="solid"/>
              <a:miter/>
            </a:ln>
          </p:spPr>
          <p:txBody>
            <a:bodyPr rtlCol="0" anchor="ctr"/>
            <a:lstStyle/>
            <a:p>
              <a:endParaRPr lang="zh-CN" altLang="en-US"/>
            </a:p>
          </p:txBody>
        </p:sp>
        <p:grpSp>
          <p:nvGrpSpPr>
            <p:cNvPr id="581" name="图形 1"/>
            <p:cNvGrpSpPr/>
            <p:nvPr/>
          </p:nvGrpSpPr>
          <p:grpSpPr>
            <a:xfrm>
              <a:off x="6721894" y="3808669"/>
              <a:ext cx="204916" cy="198107"/>
              <a:chOff x="6721894" y="3808669"/>
              <a:chExt cx="204916" cy="198107"/>
            </a:xfrm>
            <a:solidFill>
              <a:srgbClr val="E0E0E0"/>
            </a:solidFill>
          </p:grpSpPr>
          <p:sp>
            <p:nvSpPr>
              <p:cNvPr id="582" name="任意多边形: 形状 581"/>
              <p:cNvSpPr/>
              <p:nvPr/>
            </p:nvSpPr>
            <p:spPr>
              <a:xfrm>
                <a:off x="6821585" y="3808669"/>
                <a:ext cx="5532" cy="198107"/>
              </a:xfrm>
              <a:custGeom>
                <a:avLst/>
                <a:gdLst>
                  <a:gd name="connsiteX0" fmla="*/ 2766 w 5532"/>
                  <a:gd name="connsiteY0" fmla="*/ 198107 h 198107"/>
                  <a:gd name="connsiteX1" fmla="*/ 0 w 5532"/>
                  <a:gd name="connsiteY1" fmla="*/ 99054 h 198107"/>
                  <a:gd name="connsiteX2" fmla="*/ 2766 w 5532"/>
                  <a:gd name="connsiteY2" fmla="*/ 0 h 198107"/>
                  <a:gd name="connsiteX3" fmla="*/ 5533 w 5532"/>
                  <a:gd name="connsiteY3" fmla="*/ 99054 h 198107"/>
                  <a:gd name="connsiteX4" fmla="*/ 2766 w 5532"/>
                  <a:gd name="connsiteY4" fmla="*/ 198107 h 19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 h="198107">
                    <a:moveTo>
                      <a:pt x="2766" y="198107"/>
                    </a:moveTo>
                    <a:cubicBezTo>
                      <a:pt x="1277" y="198107"/>
                      <a:pt x="0" y="153741"/>
                      <a:pt x="0" y="99054"/>
                    </a:cubicBezTo>
                    <a:cubicBezTo>
                      <a:pt x="0" y="44367"/>
                      <a:pt x="1277" y="0"/>
                      <a:pt x="2766" y="0"/>
                    </a:cubicBezTo>
                    <a:cubicBezTo>
                      <a:pt x="4256" y="0"/>
                      <a:pt x="5533" y="44367"/>
                      <a:pt x="5533" y="99054"/>
                    </a:cubicBezTo>
                    <a:cubicBezTo>
                      <a:pt x="5533" y="153741"/>
                      <a:pt x="4256" y="198107"/>
                      <a:pt x="2766" y="198107"/>
                    </a:cubicBezTo>
                    <a:close/>
                  </a:path>
                </a:pathLst>
              </a:custGeom>
              <a:solidFill>
                <a:srgbClr val="E0E0E0"/>
              </a:solidFill>
              <a:ln w="10627" cap="flat">
                <a:noFill/>
                <a:prstDash val="solid"/>
                <a:miter/>
              </a:ln>
            </p:spPr>
            <p:txBody>
              <a:bodyPr rtlCol="0" anchor="ctr"/>
              <a:lstStyle/>
              <a:p>
                <a:endParaRPr lang="zh-CN" altLang="en-US"/>
              </a:p>
            </p:txBody>
          </p:sp>
          <p:sp>
            <p:nvSpPr>
              <p:cNvPr id="583" name="任意多边形: 形状 582"/>
              <p:cNvSpPr/>
              <p:nvPr/>
            </p:nvSpPr>
            <p:spPr>
              <a:xfrm>
                <a:off x="6721894" y="3904957"/>
                <a:ext cx="204916" cy="5532"/>
              </a:xfrm>
              <a:custGeom>
                <a:avLst/>
                <a:gdLst>
                  <a:gd name="connsiteX0" fmla="*/ 204917 w 204916"/>
                  <a:gd name="connsiteY0" fmla="*/ 2766 h 5532"/>
                  <a:gd name="connsiteX1" fmla="*/ 102458 w 204916"/>
                  <a:gd name="connsiteY1" fmla="*/ 5532 h 5532"/>
                  <a:gd name="connsiteX2" fmla="*/ 0 w 204916"/>
                  <a:gd name="connsiteY2" fmla="*/ 2766 h 5532"/>
                  <a:gd name="connsiteX3" fmla="*/ 102458 w 204916"/>
                  <a:gd name="connsiteY3" fmla="*/ 0 h 5532"/>
                  <a:gd name="connsiteX4" fmla="*/ 204917 w 204916"/>
                  <a:gd name="connsiteY4" fmla="*/ 2766 h 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16" h="5532">
                    <a:moveTo>
                      <a:pt x="204917" y="2766"/>
                    </a:moveTo>
                    <a:cubicBezTo>
                      <a:pt x="204917" y="4256"/>
                      <a:pt x="159060" y="5532"/>
                      <a:pt x="102458" y="5532"/>
                    </a:cubicBezTo>
                    <a:cubicBezTo>
                      <a:pt x="45856" y="5532"/>
                      <a:pt x="0" y="4256"/>
                      <a:pt x="0" y="2766"/>
                    </a:cubicBezTo>
                    <a:cubicBezTo>
                      <a:pt x="0" y="1277"/>
                      <a:pt x="45856" y="0"/>
                      <a:pt x="102458" y="0"/>
                    </a:cubicBezTo>
                    <a:cubicBezTo>
                      <a:pt x="159060" y="0"/>
                      <a:pt x="204917" y="1171"/>
                      <a:pt x="204917" y="2766"/>
                    </a:cubicBezTo>
                    <a:close/>
                  </a:path>
                </a:pathLst>
              </a:custGeom>
              <a:solidFill>
                <a:srgbClr val="E0E0E0"/>
              </a:solidFill>
              <a:ln w="10627" cap="flat">
                <a:noFill/>
                <a:prstDash val="solid"/>
                <a:miter/>
              </a:ln>
            </p:spPr>
            <p:txBody>
              <a:bodyPr rtlCol="0" anchor="ctr"/>
              <a:lstStyle/>
              <a:p>
                <a:endParaRPr lang="zh-CN" altLang="en-US"/>
              </a:p>
            </p:txBody>
          </p:sp>
        </p:grpSp>
        <p:grpSp>
          <p:nvGrpSpPr>
            <p:cNvPr id="584" name="图形 1"/>
            <p:cNvGrpSpPr/>
            <p:nvPr/>
          </p:nvGrpSpPr>
          <p:grpSpPr>
            <a:xfrm>
              <a:off x="10674250" y="4827294"/>
              <a:ext cx="204916" cy="198107"/>
              <a:chOff x="10674250" y="4827294"/>
              <a:chExt cx="204916" cy="198107"/>
            </a:xfrm>
            <a:solidFill>
              <a:srgbClr val="E0E0E0"/>
            </a:solidFill>
          </p:grpSpPr>
          <p:sp>
            <p:nvSpPr>
              <p:cNvPr id="585" name="任意多边形: 形状 584"/>
              <p:cNvSpPr/>
              <p:nvPr/>
            </p:nvSpPr>
            <p:spPr>
              <a:xfrm>
                <a:off x="10773942" y="4827294"/>
                <a:ext cx="5532" cy="198107"/>
              </a:xfrm>
              <a:custGeom>
                <a:avLst/>
                <a:gdLst>
                  <a:gd name="connsiteX0" fmla="*/ 2766 w 5532"/>
                  <a:gd name="connsiteY0" fmla="*/ 198107 h 198107"/>
                  <a:gd name="connsiteX1" fmla="*/ 0 w 5532"/>
                  <a:gd name="connsiteY1" fmla="*/ 99054 h 198107"/>
                  <a:gd name="connsiteX2" fmla="*/ 2766 w 5532"/>
                  <a:gd name="connsiteY2" fmla="*/ 0 h 198107"/>
                  <a:gd name="connsiteX3" fmla="*/ 5532 w 5532"/>
                  <a:gd name="connsiteY3" fmla="*/ 99054 h 198107"/>
                  <a:gd name="connsiteX4" fmla="*/ 2766 w 5532"/>
                  <a:gd name="connsiteY4" fmla="*/ 198107 h 19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 h="198107">
                    <a:moveTo>
                      <a:pt x="2766" y="198107"/>
                    </a:moveTo>
                    <a:cubicBezTo>
                      <a:pt x="1277" y="198107"/>
                      <a:pt x="0" y="153741"/>
                      <a:pt x="0" y="99054"/>
                    </a:cubicBezTo>
                    <a:cubicBezTo>
                      <a:pt x="0" y="44367"/>
                      <a:pt x="1277" y="0"/>
                      <a:pt x="2766" y="0"/>
                    </a:cubicBezTo>
                    <a:cubicBezTo>
                      <a:pt x="4256" y="0"/>
                      <a:pt x="5532" y="44367"/>
                      <a:pt x="5532" y="99054"/>
                    </a:cubicBezTo>
                    <a:cubicBezTo>
                      <a:pt x="5532" y="153741"/>
                      <a:pt x="4256" y="198107"/>
                      <a:pt x="2766" y="198107"/>
                    </a:cubicBezTo>
                    <a:close/>
                  </a:path>
                </a:pathLst>
              </a:custGeom>
              <a:solidFill>
                <a:srgbClr val="E0E0E0"/>
              </a:solidFill>
              <a:ln w="10627" cap="flat">
                <a:noFill/>
                <a:prstDash val="solid"/>
                <a:miter/>
              </a:ln>
            </p:spPr>
            <p:txBody>
              <a:bodyPr rtlCol="0" anchor="ctr"/>
              <a:lstStyle/>
              <a:p>
                <a:endParaRPr lang="zh-CN" altLang="en-US"/>
              </a:p>
            </p:txBody>
          </p:sp>
          <p:sp>
            <p:nvSpPr>
              <p:cNvPr id="586" name="任意多边形: 形状 585"/>
              <p:cNvSpPr/>
              <p:nvPr/>
            </p:nvSpPr>
            <p:spPr>
              <a:xfrm>
                <a:off x="10674250" y="4923475"/>
                <a:ext cx="204916" cy="5532"/>
              </a:xfrm>
              <a:custGeom>
                <a:avLst/>
                <a:gdLst>
                  <a:gd name="connsiteX0" fmla="*/ 204916 w 204916"/>
                  <a:gd name="connsiteY0" fmla="*/ 2766 h 5532"/>
                  <a:gd name="connsiteX1" fmla="*/ 102458 w 204916"/>
                  <a:gd name="connsiteY1" fmla="*/ 5532 h 5532"/>
                  <a:gd name="connsiteX2" fmla="*/ 0 w 204916"/>
                  <a:gd name="connsiteY2" fmla="*/ 2766 h 5532"/>
                  <a:gd name="connsiteX3" fmla="*/ 102458 w 204916"/>
                  <a:gd name="connsiteY3" fmla="*/ 0 h 5532"/>
                  <a:gd name="connsiteX4" fmla="*/ 204916 w 204916"/>
                  <a:gd name="connsiteY4" fmla="*/ 2766 h 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16" h="5532">
                    <a:moveTo>
                      <a:pt x="204916" y="2766"/>
                    </a:moveTo>
                    <a:cubicBezTo>
                      <a:pt x="204916" y="4256"/>
                      <a:pt x="159060" y="5532"/>
                      <a:pt x="102458" y="5532"/>
                    </a:cubicBezTo>
                    <a:cubicBezTo>
                      <a:pt x="45856" y="5532"/>
                      <a:pt x="0" y="4256"/>
                      <a:pt x="0" y="2766"/>
                    </a:cubicBezTo>
                    <a:cubicBezTo>
                      <a:pt x="0" y="1277"/>
                      <a:pt x="45856" y="0"/>
                      <a:pt x="102458" y="0"/>
                    </a:cubicBezTo>
                    <a:cubicBezTo>
                      <a:pt x="159060" y="0"/>
                      <a:pt x="204916" y="1277"/>
                      <a:pt x="204916" y="2766"/>
                    </a:cubicBezTo>
                    <a:close/>
                  </a:path>
                </a:pathLst>
              </a:custGeom>
              <a:solidFill>
                <a:srgbClr val="E0E0E0"/>
              </a:solidFill>
              <a:ln w="10627" cap="flat">
                <a:noFill/>
                <a:prstDash val="solid"/>
                <a:miter/>
              </a:ln>
            </p:spPr>
            <p:txBody>
              <a:bodyPr rtlCol="0" anchor="ctr"/>
              <a:lstStyle/>
              <a:p>
                <a:endParaRPr lang="zh-CN" altLang="en-US"/>
              </a:p>
            </p:txBody>
          </p:sp>
        </p:grpSp>
        <p:grpSp>
          <p:nvGrpSpPr>
            <p:cNvPr id="587" name="图形 1"/>
            <p:cNvGrpSpPr/>
            <p:nvPr/>
          </p:nvGrpSpPr>
          <p:grpSpPr>
            <a:xfrm>
              <a:off x="10073013" y="1426488"/>
              <a:ext cx="204916" cy="198107"/>
              <a:chOff x="10073013" y="1426488"/>
              <a:chExt cx="204916" cy="198107"/>
            </a:xfrm>
            <a:solidFill>
              <a:srgbClr val="E0E0E0"/>
            </a:solidFill>
          </p:grpSpPr>
          <p:sp>
            <p:nvSpPr>
              <p:cNvPr id="588" name="任意多边形: 形状 587"/>
              <p:cNvSpPr/>
              <p:nvPr/>
            </p:nvSpPr>
            <p:spPr>
              <a:xfrm>
                <a:off x="10172705" y="1426488"/>
                <a:ext cx="5532" cy="198107"/>
              </a:xfrm>
              <a:custGeom>
                <a:avLst/>
                <a:gdLst>
                  <a:gd name="connsiteX0" fmla="*/ 2766 w 5532"/>
                  <a:gd name="connsiteY0" fmla="*/ 198107 h 198107"/>
                  <a:gd name="connsiteX1" fmla="*/ 0 w 5532"/>
                  <a:gd name="connsiteY1" fmla="*/ 99054 h 198107"/>
                  <a:gd name="connsiteX2" fmla="*/ 2766 w 5532"/>
                  <a:gd name="connsiteY2" fmla="*/ 0 h 198107"/>
                  <a:gd name="connsiteX3" fmla="*/ 5532 w 5532"/>
                  <a:gd name="connsiteY3" fmla="*/ 99054 h 198107"/>
                  <a:gd name="connsiteX4" fmla="*/ 2766 w 5532"/>
                  <a:gd name="connsiteY4" fmla="*/ 198107 h 19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 h="198107">
                    <a:moveTo>
                      <a:pt x="2766" y="198107"/>
                    </a:moveTo>
                    <a:cubicBezTo>
                      <a:pt x="1277" y="198107"/>
                      <a:pt x="0" y="153741"/>
                      <a:pt x="0" y="99054"/>
                    </a:cubicBezTo>
                    <a:cubicBezTo>
                      <a:pt x="0" y="44260"/>
                      <a:pt x="1277" y="0"/>
                      <a:pt x="2766" y="0"/>
                    </a:cubicBezTo>
                    <a:cubicBezTo>
                      <a:pt x="4256" y="0"/>
                      <a:pt x="5532" y="44367"/>
                      <a:pt x="5532" y="99054"/>
                    </a:cubicBezTo>
                    <a:cubicBezTo>
                      <a:pt x="5532" y="153741"/>
                      <a:pt x="4362" y="198107"/>
                      <a:pt x="2766" y="198107"/>
                    </a:cubicBezTo>
                    <a:close/>
                  </a:path>
                </a:pathLst>
              </a:custGeom>
              <a:solidFill>
                <a:srgbClr val="E0E0E0"/>
              </a:solidFill>
              <a:ln w="10627" cap="flat">
                <a:noFill/>
                <a:prstDash val="solid"/>
                <a:miter/>
              </a:ln>
            </p:spPr>
            <p:txBody>
              <a:bodyPr rtlCol="0" anchor="ctr"/>
              <a:lstStyle/>
              <a:p>
                <a:endParaRPr lang="zh-CN" altLang="en-US"/>
              </a:p>
            </p:txBody>
          </p:sp>
          <p:sp>
            <p:nvSpPr>
              <p:cNvPr id="589" name="任意多边形: 形状 588"/>
              <p:cNvSpPr/>
              <p:nvPr/>
            </p:nvSpPr>
            <p:spPr>
              <a:xfrm>
                <a:off x="10073013" y="1522669"/>
                <a:ext cx="204916" cy="5532"/>
              </a:xfrm>
              <a:custGeom>
                <a:avLst/>
                <a:gdLst>
                  <a:gd name="connsiteX0" fmla="*/ 204917 w 204916"/>
                  <a:gd name="connsiteY0" fmla="*/ 2766 h 5532"/>
                  <a:gd name="connsiteX1" fmla="*/ 102458 w 204916"/>
                  <a:gd name="connsiteY1" fmla="*/ 5533 h 5532"/>
                  <a:gd name="connsiteX2" fmla="*/ 0 w 204916"/>
                  <a:gd name="connsiteY2" fmla="*/ 2766 h 5532"/>
                  <a:gd name="connsiteX3" fmla="*/ 102458 w 204916"/>
                  <a:gd name="connsiteY3" fmla="*/ 0 h 5532"/>
                  <a:gd name="connsiteX4" fmla="*/ 204917 w 204916"/>
                  <a:gd name="connsiteY4" fmla="*/ 2766 h 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16" h="5532">
                    <a:moveTo>
                      <a:pt x="204917" y="2766"/>
                    </a:moveTo>
                    <a:cubicBezTo>
                      <a:pt x="204917" y="4256"/>
                      <a:pt x="159060" y="5533"/>
                      <a:pt x="102458" y="5533"/>
                    </a:cubicBezTo>
                    <a:cubicBezTo>
                      <a:pt x="45856" y="5533"/>
                      <a:pt x="0" y="4256"/>
                      <a:pt x="0" y="2766"/>
                    </a:cubicBezTo>
                    <a:cubicBezTo>
                      <a:pt x="0" y="1277"/>
                      <a:pt x="45856" y="0"/>
                      <a:pt x="102458" y="0"/>
                    </a:cubicBezTo>
                    <a:cubicBezTo>
                      <a:pt x="159060" y="0"/>
                      <a:pt x="204917" y="1277"/>
                      <a:pt x="204917" y="2766"/>
                    </a:cubicBezTo>
                    <a:close/>
                  </a:path>
                </a:pathLst>
              </a:custGeom>
              <a:solidFill>
                <a:srgbClr val="E0E0E0"/>
              </a:solidFill>
              <a:ln w="10627" cap="flat">
                <a:noFill/>
                <a:prstDash val="solid"/>
                <a:miter/>
              </a:ln>
            </p:spPr>
            <p:txBody>
              <a:bodyPr rtlCol="0" anchor="ctr"/>
              <a:lstStyle/>
              <a:p>
                <a:endParaRPr lang="zh-CN" altLang="en-US"/>
              </a:p>
            </p:txBody>
          </p:sp>
        </p:grpSp>
        <p:sp>
          <p:nvSpPr>
            <p:cNvPr id="590" name="任意多边形: 形状 589"/>
            <p:cNvSpPr/>
            <p:nvPr/>
          </p:nvSpPr>
          <p:spPr>
            <a:xfrm>
              <a:off x="6877762" y="3015283"/>
              <a:ext cx="121077" cy="121077"/>
            </a:xfrm>
            <a:custGeom>
              <a:avLst/>
              <a:gdLst>
                <a:gd name="connsiteX0" fmla="*/ 121077 w 121077"/>
                <a:gd name="connsiteY0" fmla="*/ 60539 h 121077"/>
                <a:gd name="connsiteX1" fmla="*/ 60539 w 121077"/>
                <a:gd name="connsiteY1" fmla="*/ 121077 h 121077"/>
                <a:gd name="connsiteX2" fmla="*/ 0 w 121077"/>
                <a:gd name="connsiteY2" fmla="*/ 60539 h 121077"/>
                <a:gd name="connsiteX3" fmla="*/ 60539 w 121077"/>
                <a:gd name="connsiteY3" fmla="*/ 0 h 121077"/>
                <a:gd name="connsiteX4" fmla="*/ 121077 w 121077"/>
                <a:gd name="connsiteY4" fmla="*/ 60539 h 12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77" h="121077">
                  <a:moveTo>
                    <a:pt x="121077" y="60539"/>
                  </a:moveTo>
                  <a:cubicBezTo>
                    <a:pt x="121077" y="93973"/>
                    <a:pt x="93973" y="121077"/>
                    <a:pt x="60539" y="121077"/>
                  </a:cubicBezTo>
                  <a:cubicBezTo>
                    <a:pt x="27104" y="121077"/>
                    <a:pt x="0" y="93973"/>
                    <a:pt x="0" y="60539"/>
                  </a:cubicBezTo>
                  <a:cubicBezTo>
                    <a:pt x="0" y="27104"/>
                    <a:pt x="27104" y="0"/>
                    <a:pt x="60539" y="0"/>
                  </a:cubicBezTo>
                  <a:cubicBezTo>
                    <a:pt x="93973" y="0"/>
                    <a:pt x="121077" y="27104"/>
                    <a:pt x="121077" y="60539"/>
                  </a:cubicBezTo>
                  <a:close/>
                </a:path>
              </a:pathLst>
            </a:custGeom>
            <a:solidFill>
              <a:srgbClr val="E0E0E0"/>
            </a:solidFill>
            <a:ln w="10627" cap="flat">
              <a:noFill/>
              <a:prstDash val="solid"/>
              <a:miter/>
            </a:ln>
          </p:spPr>
          <p:txBody>
            <a:bodyPr rtlCol="0" anchor="ctr"/>
            <a:lstStyle/>
            <a:p>
              <a:endParaRPr lang="zh-CN" altLang="en-US"/>
            </a:p>
          </p:txBody>
        </p:sp>
        <p:sp>
          <p:nvSpPr>
            <p:cNvPr id="591" name="任意多边形: 形状 590"/>
            <p:cNvSpPr/>
            <p:nvPr/>
          </p:nvSpPr>
          <p:spPr>
            <a:xfrm>
              <a:off x="9233557" y="5594188"/>
              <a:ext cx="121077" cy="121077"/>
            </a:xfrm>
            <a:custGeom>
              <a:avLst/>
              <a:gdLst>
                <a:gd name="connsiteX0" fmla="*/ 121077 w 121077"/>
                <a:gd name="connsiteY0" fmla="*/ 60539 h 121077"/>
                <a:gd name="connsiteX1" fmla="*/ 60539 w 121077"/>
                <a:gd name="connsiteY1" fmla="*/ 121077 h 121077"/>
                <a:gd name="connsiteX2" fmla="*/ 0 w 121077"/>
                <a:gd name="connsiteY2" fmla="*/ 60539 h 121077"/>
                <a:gd name="connsiteX3" fmla="*/ 60539 w 121077"/>
                <a:gd name="connsiteY3" fmla="*/ 0 h 121077"/>
                <a:gd name="connsiteX4" fmla="*/ 121077 w 121077"/>
                <a:gd name="connsiteY4" fmla="*/ 60539 h 12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77" h="121077">
                  <a:moveTo>
                    <a:pt x="121077" y="60539"/>
                  </a:moveTo>
                  <a:cubicBezTo>
                    <a:pt x="121077" y="93947"/>
                    <a:pt x="93947" y="121077"/>
                    <a:pt x="60539" y="121077"/>
                  </a:cubicBezTo>
                  <a:cubicBezTo>
                    <a:pt x="27131" y="121077"/>
                    <a:pt x="0" y="93947"/>
                    <a:pt x="0" y="60539"/>
                  </a:cubicBezTo>
                  <a:cubicBezTo>
                    <a:pt x="0" y="27131"/>
                    <a:pt x="27131" y="0"/>
                    <a:pt x="60539" y="0"/>
                  </a:cubicBezTo>
                  <a:cubicBezTo>
                    <a:pt x="93947" y="0"/>
                    <a:pt x="121077" y="27131"/>
                    <a:pt x="121077" y="60539"/>
                  </a:cubicBezTo>
                  <a:close/>
                </a:path>
              </a:pathLst>
            </a:custGeom>
            <a:solidFill>
              <a:srgbClr val="E0E0E0"/>
            </a:solidFill>
            <a:ln w="10627" cap="flat">
              <a:noFill/>
              <a:prstDash val="solid"/>
              <a:miter/>
            </a:ln>
          </p:spPr>
          <p:txBody>
            <a:bodyPr rtlCol="0" anchor="ctr"/>
            <a:lstStyle/>
            <a:p>
              <a:endParaRPr lang="zh-CN" altLang="en-US"/>
            </a:p>
          </p:txBody>
        </p:sp>
        <p:sp>
          <p:nvSpPr>
            <p:cNvPr id="592" name="任意多边形: 形状 591"/>
            <p:cNvSpPr/>
            <p:nvPr/>
          </p:nvSpPr>
          <p:spPr>
            <a:xfrm>
              <a:off x="9797024" y="4449805"/>
              <a:ext cx="121077" cy="121077"/>
            </a:xfrm>
            <a:custGeom>
              <a:avLst/>
              <a:gdLst>
                <a:gd name="connsiteX0" fmla="*/ 121077 w 121077"/>
                <a:gd name="connsiteY0" fmla="*/ 60539 h 121077"/>
                <a:gd name="connsiteX1" fmla="*/ 60539 w 121077"/>
                <a:gd name="connsiteY1" fmla="*/ 121077 h 121077"/>
                <a:gd name="connsiteX2" fmla="*/ 0 w 121077"/>
                <a:gd name="connsiteY2" fmla="*/ 60539 h 121077"/>
                <a:gd name="connsiteX3" fmla="*/ 60539 w 121077"/>
                <a:gd name="connsiteY3" fmla="*/ 0 h 121077"/>
                <a:gd name="connsiteX4" fmla="*/ 121077 w 121077"/>
                <a:gd name="connsiteY4" fmla="*/ 60539 h 12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77" h="121077">
                  <a:moveTo>
                    <a:pt x="121077" y="60539"/>
                  </a:moveTo>
                  <a:cubicBezTo>
                    <a:pt x="121077" y="93947"/>
                    <a:pt x="93947" y="121077"/>
                    <a:pt x="60539" y="121077"/>
                  </a:cubicBezTo>
                  <a:cubicBezTo>
                    <a:pt x="27131" y="121077"/>
                    <a:pt x="0" y="93947"/>
                    <a:pt x="0" y="60539"/>
                  </a:cubicBezTo>
                  <a:cubicBezTo>
                    <a:pt x="0" y="27131"/>
                    <a:pt x="27131" y="0"/>
                    <a:pt x="60539" y="0"/>
                  </a:cubicBezTo>
                  <a:cubicBezTo>
                    <a:pt x="93947" y="0"/>
                    <a:pt x="121077" y="27024"/>
                    <a:pt x="121077" y="60539"/>
                  </a:cubicBezTo>
                  <a:close/>
                </a:path>
              </a:pathLst>
            </a:custGeom>
            <a:solidFill>
              <a:srgbClr val="E0E0E0"/>
            </a:solidFill>
            <a:ln w="10627" cap="flat">
              <a:noFill/>
              <a:prstDash val="solid"/>
              <a:miter/>
            </a:ln>
          </p:spPr>
          <p:txBody>
            <a:bodyPr rtlCol="0" anchor="ctr"/>
            <a:lstStyle/>
            <a:p>
              <a:endParaRPr lang="zh-CN" altLang="en-US"/>
            </a:p>
          </p:txBody>
        </p:sp>
        <p:sp>
          <p:nvSpPr>
            <p:cNvPr id="593" name="任意多边形: 形状 592"/>
            <p:cNvSpPr/>
            <p:nvPr/>
          </p:nvSpPr>
          <p:spPr>
            <a:xfrm>
              <a:off x="7997887" y="1434361"/>
              <a:ext cx="121077" cy="121077"/>
            </a:xfrm>
            <a:custGeom>
              <a:avLst/>
              <a:gdLst>
                <a:gd name="connsiteX0" fmla="*/ 121077 w 121077"/>
                <a:gd name="connsiteY0" fmla="*/ 60539 h 121077"/>
                <a:gd name="connsiteX1" fmla="*/ 60539 w 121077"/>
                <a:gd name="connsiteY1" fmla="*/ 121077 h 121077"/>
                <a:gd name="connsiteX2" fmla="*/ 0 w 121077"/>
                <a:gd name="connsiteY2" fmla="*/ 60539 h 121077"/>
                <a:gd name="connsiteX3" fmla="*/ 60539 w 121077"/>
                <a:gd name="connsiteY3" fmla="*/ 0 h 121077"/>
                <a:gd name="connsiteX4" fmla="*/ 121077 w 121077"/>
                <a:gd name="connsiteY4" fmla="*/ 60539 h 12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77" h="121077">
                  <a:moveTo>
                    <a:pt x="121077" y="60539"/>
                  </a:moveTo>
                  <a:cubicBezTo>
                    <a:pt x="121077" y="93947"/>
                    <a:pt x="93947" y="121077"/>
                    <a:pt x="60539" y="121077"/>
                  </a:cubicBezTo>
                  <a:cubicBezTo>
                    <a:pt x="27131" y="121077"/>
                    <a:pt x="0" y="93947"/>
                    <a:pt x="0" y="60539"/>
                  </a:cubicBezTo>
                  <a:cubicBezTo>
                    <a:pt x="0" y="27131"/>
                    <a:pt x="27131" y="0"/>
                    <a:pt x="60539" y="0"/>
                  </a:cubicBezTo>
                  <a:cubicBezTo>
                    <a:pt x="93947" y="0"/>
                    <a:pt x="121077" y="27024"/>
                    <a:pt x="121077" y="60539"/>
                  </a:cubicBezTo>
                  <a:close/>
                </a:path>
              </a:pathLst>
            </a:custGeom>
            <a:solidFill>
              <a:srgbClr val="E0E0E0"/>
            </a:solidFill>
            <a:ln w="10627" cap="flat">
              <a:noFill/>
              <a:prstDash val="solid"/>
              <a:miter/>
            </a:ln>
          </p:spPr>
          <p:txBody>
            <a:bodyPr rtlCol="0" anchor="ctr"/>
            <a:lstStyle/>
            <a:p>
              <a:endParaRPr lang="zh-CN" altLang="en-US"/>
            </a:p>
          </p:txBody>
        </p:sp>
        <p:sp>
          <p:nvSpPr>
            <p:cNvPr id="594" name="任意多边形: 形状 593"/>
            <p:cNvSpPr/>
            <p:nvPr/>
          </p:nvSpPr>
          <p:spPr>
            <a:xfrm>
              <a:off x="8345266" y="5046999"/>
              <a:ext cx="60645" cy="60645"/>
            </a:xfrm>
            <a:custGeom>
              <a:avLst/>
              <a:gdLst>
                <a:gd name="connsiteX0" fmla="*/ 60645 w 60645"/>
                <a:gd name="connsiteY0" fmla="*/ 30323 h 60645"/>
                <a:gd name="connsiteX1" fmla="*/ 30322 w 60645"/>
                <a:gd name="connsiteY1" fmla="*/ 60645 h 60645"/>
                <a:gd name="connsiteX2" fmla="*/ 0 w 60645"/>
                <a:gd name="connsiteY2" fmla="*/ 30323 h 60645"/>
                <a:gd name="connsiteX3" fmla="*/ 30322 w 60645"/>
                <a:gd name="connsiteY3" fmla="*/ 0 h 60645"/>
                <a:gd name="connsiteX4" fmla="*/ 60645 w 60645"/>
                <a:gd name="connsiteY4" fmla="*/ 30323 h 6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5" h="60645">
                  <a:moveTo>
                    <a:pt x="60645" y="30323"/>
                  </a:moveTo>
                  <a:cubicBezTo>
                    <a:pt x="60645" y="47069"/>
                    <a:pt x="47069" y="60645"/>
                    <a:pt x="30322" y="60645"/>
                  </a:cubicBezTo>
                  <a:cubicBezTo>
                    <a:pt x="13576" y="60645"/>
                    <a:pt x="0" y="47069"/>
                    <a:pt x="0" y="30323"/>
                  </a:cubicBezTo>
                  <a:cubicBezTo>
                    <a:pt x="0" y="13576"/>
                    <a:pt x="13576" y="0"/>
                    <a:pt x="30322" y="0"/>
                  </a:cubicBezTo>
                  <a:cubicBezTo>
                    <a:pt x="47069" y="0"/>
                    <a:pt x="60645" y="13576"/>
                    <a:pt x="60645" y="30323"/>
                  </a:cubicBezTo>
                  <a:close/>
                </a:path>
              </a:pathLst>
            </a:custGeom>
            <a:solidFill>
              <a:srgbClr val="E0E0E0"/>
            </a:solidFill>
            <a:ln w="10627" cap="flat">
              <a:noFill/>
              <a:prstDash val="solid"/>
              <a:miter/>
            </a:ln>
          </p:spPr>
          <p:txBody>
            <a:bodyPr rtlCol="0" anchor="ctr"/>
            <a:lstStyle/>
            <a:p>
              <a:endParaRPr lang="zh-CN" altLang="en-US"/>
            </a:p>
          </p:txBody>
        </p:sp>
        <p:sp>
          <p:nvSpPr>
            <p:cNvPr id="595" name="任意多边形: 形状 594"/>
            <p:cNvSpPr/>
            <p:nvPr/>
          </p:nvSpPr>
          <p:spPr>
            <a:xfrm>
              <a:off x="7614546" y="4895919"/>
              <a:ext cx="60645" cy="60644"/>
            </a:xfrm>
            <a:custGeom>
              <a:avLst/>
              <a:gdLst>
                <a:gd name="connsiteX0" fmla="*/ 60645 w 60645"/>
                <a:gd name="connsiteY0" fmla="*/ 30322 h 60644"/>
                <a:gd name="connsiteX1" fmla="*/ 30323 w 60645"/>
                <a:gd name="connsiteY1" fmla="*/ 60645 h 60644"/>
                <a:gd name="connsiteX2" fmla="*/ 0 w 60645"/>
                <a:gd name="connsiteY2" fmla="*/ 30322 h 60644"/>
                <a:gd name="connsiteX3" fmla="*/ 30323 w 60645"/>
                <a:gd name="connsiteY3" fmla="*/ 0 h 60644"/>
                <a:gd name="connsiteX4" fmla="*/ 60645 w 60645"/>
                <a:gd name="connsiteY4" fmla="*/ 30322 h 6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5" h="60644">
                  <a:moveTo>
                    <a:pt x="60645" y="30322"/>
                  </a:moveTo>
                  <a:cubicBezTo>
                    <a:pt x="60645" y="47026"/>
                    <a:pt x="47133" y="60645"/>
                    <a:pt x="30323" y="60645"/>
                  </a:cubicBezTo>
                  <a:cubicBezTo>
                    <a:pt x="13619" y="60645"/>
                    <a:pt x="0" y="47133"/>
                    <a:pt x="0" y="30322"/>
                  </a:cubicBezTo>
                  <a:cubicBezTo>
                    <a:pt x="0" y="13619"/>
                    <a:pt x="13512" y="0"/>
                    <a:pt x="30323" y="0"/>
                  </a:cubicBezTo>
                  <a:cubicBezTo>
                    <a:pt x="47133" y="106"/>
                    <a:pt x="60645" y="13619"/>
                    <a:pt x="60645" y="30322"/>
                  </a:cubicBezTo>
                  <a:close/>
                </a:path>
              </a:pathLst>
            </a:custGeom>
            <a:solidFill>
              <a:srgbClr val="E0E0E0"/>
            </a:solidFill>
            <a:ln w="10627" cap="flat">
              <a:noFill/>
              <a:prstDash val="solid"/>
              <a:miter/>
            </a:ln>
          </p:spPr>
          <p:txBody>
            <a:bodyPr rtlCol="0" anchor="ctr"/>
            <a:lstStyle/>
            <a:p>
              <a:endParaRPr lang="zh-CN" altLang="en-US"/>
            </a:p>
          </p:txBody>
        </p:sp>
        <p:sp>
          <p:nvSpPr>
            <p:cNvPr id="596" name="任意多边形: 形状 595"/>
            <p:cNvSpPr/>
            <p:nvPr/>
          </p:nvSpPr>
          <p:spPr>
            <a:xfrm>
              <a:off x="8361013" y="1525116"/>
              <a:ext cx="60645" cy="60645"/>
            </a:xfrm>
            <a:custGeom>
              <a:avLst/>
              <a:gdLst>
                <a:gd name="connsiteX0" fmla="*/ 60645 w 60645"/>
                <a:gd name="connsiteY0" fmla="*/ 30323 h 60645"/>
                <a:gd name="connsiteX1" fmla="*/ 30323 w 60645"/>
                <a:gd name="connsiteY1" fmla="*/ 60645 h 60645"/>
                <a:gd name="connsiteX2" fmla="*/ 0 w 60645"/>
                <a:gd name="connsiteY2" fmla="*/ 30323 h 60645"/>
                <a:gd name="connsiteX3" fmla="*/ 30323 w 60645"/>
                <a:gd name="connsiteY3" fmla="*/ 0 h 60645"/>
                <a:gd name="connsiteX4" fmla="*/ 60645 w 60645"/>
                <a:gd name="connsiteY4" fmla="*/ 30323 h 6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5" h="60645">
                  <a:moveTo>
                    <a:pt x="60645" y="30323"/>
                  </a:moveTo>
                  <a:cubicBezTo>
                    <a:pt x="60645" y="47027"/>
                    <a:pt x="47133" y="60645"/>
                    <a:pt x="30323" y="60645"/>
                  </a:cubicBezTo>
                  <a:cubicBezTo>
                    <a:pt x="13512" y="60645"/>
                    <a:pt x="0" y="47133"/>
                    <a:pt x="0" y="30323"/>
                  </a:cubicBezTo>
                  <a:cubicBezTo>
                    <a:pt x="0" y="13619"/>
                    <a:pt x="13512" y="0"/>
                    <a:pt x="30323" y="0"/>
                  </a:cubicBezTo>
                  <a:cubicBezTo>
                    <a:pt x="47133" y="0"/>
                    <a:pt x="60645" y="13619"/>
                    <a:pt x="60645" y="30323"/>
                  </a:cubicBezTo>
                  <a:close/>
                </a:path>
              </a:pathLst>
            </a:custGeom>
            <a:solidFill>
              <a:srgbClr val="E0E0E0"/>
            </a:solidFill>
            <a:ln w="10627" cap="flat">
              <a:noFill/>
              <a:prstDash val="solid"/>
              <a:miter/>
            </a:ln>
          </p:spPr>
          <p:txBody>
            <a:bodyPr rtlCol="0" anchor="ctr"/>
            <a:lstStyle/>
            <a:p>
              <a:endParaRPr lang="zh-CN" altLang="en-US"/>
            </a:p>
          </p:txBody>
        </p:sp>
        <p:sp>
          <p:nvSpPr>
            <p:cNvPr id="597" name="任意多边形: 形状 596"/>
            <p:cNvSpPr/>
            <p:nvPr/>
          </p:nvSpPr>
          <p:spPr>
            <a:xfrm>
              <a:off x="9694779" y="3163384"/>
              <a:ext cx="60644" cy="60645"/>
            </a:xfrm>
            <a:custGeom>
              <a:avLst/>
              <a:gdLst>
                <a:gd name="connsiteX0" fmla="*/ 60645 w 60644"/>
                <a:gd name="connsiteY0" fmla="*/ 30322 h 60645"/>
                <a:gd name="connsiteX1" fmla="*/ 30322 w 60644"/>
                <a:gd name="connsiteY1" fmla="*/ 60645 h 60645"/>
                <a:gd name="connsiteX2" fmla="*/ 0 w 60644"/>
                <a:gd name="connsiteY2" fmla="*/ 30322 h 60645"/>
                <a:gd name="connsiteX3" fmla="*/ 30322 w 60644"/>
                <a:gd name="connsiteY3" fmla="*/ 0 h 60645"/>
                <a:gd name="connsiteX4" fmla="*/ 60645 w 60644"/>
                <a:gd name="connsiteY4" fmla="*/ 30322 h 6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4" h="60645">
                  <a:moveTo>
                    <a:pt x="60645" y="30322"/>
                  </a:moveTo>
                  <a:cubicBezTo>
                    <a:pt x="60645" y="47027"/>
                    <a:pt x="47133" y="60645"/>
                    <a:pt x="30322" y="60645"/>
                  </a:cubicBezTo>
                  <a:cubicBezTo>
                    <a:pt x="13512" y="60645"/>
                    <a:pt x="0" y="47133"/>
                    <a:pt x="0" y="30322"/>
                  </a:cubicBezTo>
                  <a:cubicBezTo>
                    <a:pt x="0" y="13512"/>
                    <a:pt x="13512" y="0"/>
                    <a:pt x="30322" y="0"/>
                  </a:cubicBezTo>
                  <a:cubicBezTo>
                    <a:pt x="47133" y="0"/>
                    <a:pt x="60645" y="13619"/>
                    <a:pt x="60645" y="30322"/>
                  </a:cubicBezTo>
                  <a:close/>
                </a:path>
              </a:pathLst>
            </a:custGeom>
            <a:solidFill>
              <a:srgbClr val="E0E0E0"/>
            </a:solidFill>
            <a:ln w="10627" cap="flat">
              <a:noFill/>
              <a:prstDash val="solid"/>
              <a:miter/>
            </a:ln>
          </p:spPr>
          <p:txBody>
            <a:bodyPr rtlCol="0" anchor="ctr"/>
            <a:lstStyle/>
            <a:p>
              <a:endParaRPr lang="zh-CN" altLang="en-US"/>
            </a:p>
          </p:txBody>
        </p:sp>
        <p:grpSp>
          <p:nvGrpSpPr>
            <p:cNvPr id="598" name="图形 1"/>
            <p:cNvGrpSpPr/>
            <p:nvPr/>
          </p:nvGrpSpPr>
          <p:grpSpPr>
            <a:xfrm>
              <a:off x="6824320" y="1457055"/>
              <a:ext cx="900302" cy="1151480"/>
              <a:chOff x="6824320" y="1457055"/>
              <a:chExt cx="900302" cy="1151480"/>
            </a:xfrm>
          </p:grpSpPr>
          <p:sp>
            <p:nvSpPr>
              <p:cNvPr id="599" name="任意多边形: 形状 598"/>
              <p:cNvSpPr/>
              <p:nvPr/>
            </p:nvSpPr>
            <p:spPr>
              <a:xfrm>
                <a:off x="6824320" y="1457055"/>
                <a:ext cx="900302" cy="1135657"/>
              </a:xfrm>
              <a:custGeom>
                <a:avLst/>
                <a:gdLst>
                  <a:gd name="connsiteX0" fmla="*/ 23332 w 900302"/>
                  <a:gd name="connsiteY0" fmla="*/ 8480 h 1135657"/>
                  <a:gd name="connsiteX1" fmla="*/ 50356 w 900302"/>
                  <a:gd name="connsiteY1" fmla="*/ 184564 h 1135657"/>
                  <a:gd name="connsiteX2" fmla="*/ 206757 w 900302"/>
                  <a:gd name="connsiteY2" fmla="*/ 393949 h 1135657"/>
                  <a:gd name="connsiteX3" fmla="*/ 195798 w 900302"/>
                  <a:gd name="connsiteY3" fmla="*/ 436081 h 1135657"/>
                  <a:gd name="connsiteX4" fmla="*/ 92276 w 900302"/>
                  <a:gd name="connsiteY4" fmla="*/ 479810 h 1135657"/>
                  <a:gd name="connsiteX5" fmla="*/ 172923 w 900302"/>
                  <a:gd name="connsiteY5" fmla="*/ 575033 h 1135657"/>
                  <a:gd name="connsiteX6" fmla="*/ 369222 w 900302"/>
                  <a:gd name="connsiteY6" fmla="*/ 662703 h 1135657"/>
                  <a:gd name="connsiteX7" fmla="*/ 374222 w 900302"/>
                  <a:gd name="connsiteY7" fmla="*/ 692068 h 1135657"/>
                  <a:gd name="connsiteX8" fmla="*/ 231334 w 900302"/>
                  <a:gd name="connsiteY8" fmla="*/ 800909 h 1135657"/>
                  <a:gd name="connsiteX9" fmla="*/ 444017 w 900302"/>
                  <a:gd name="connsiteY9" fmla="*/ 914114 h 1135657"/>
                  <a:gd name="connsiteX10" fmla="*/ 467956 w 900302"/>
                  <a:gd name="connsiteY10" fmla="*/ 936244 h 1135657"/>
                  <a:gd name="connsiteX11" fmla="*/ 377840 w 900302"/>
                  <a:gd name="connsiteY11" fmla="*/ 963587 h 1135657"/>
                  <a:gd name="connsiteX12" fmla="*/ 306768 w 900302"/>
                  <a:gd name="connsiteY12" fmla="*/ 1032106 h 1135657"/>
                  <a:gd name="connsiteX13" fmla="*/ 672979 w 900302"/>
                  <a:gd name="connsiteY13" fmla="*/ 1135415 h 1135657"/>
                  <a:gd name="connsiteX14" fmla="*/ 785438 w 900302"/>
                  <a:gd name="connsiteY14" fmla="*/ 1125733 h 1135657"/>
                  <a:gd name="connsiteX15" fmla="*/ 835231 w 900302"/>
                  <a:gd name="connsiteY15" fmla="*/ 1023807 h 1135657"/>
                  <a:gd name="connsiteX16" fmla="*/ 872682 w 900302"/>
                  <a:gd name="connsiteY16" fmla="*/ 645147 h 1135657"/>
                  <a:gd name="connsiteX17" fmla="*/ 782991 w 900302"/>
                  <a:gd name="connsiteY17" fmla="*/ 686322 h 1135657"/>
                  <a:gd name="connsiteX18" fmla="*/ 724687 w 900302"/>
                  <a:gd name="connsiteY18" fmla="*/ 760267 h 1135657"/>
                  <a:gd name="connsiteX19" fmla="*/ 712771 w 900302"/>
                  <a:gd name="connsiteY19" fmla="*/ 729944 h 1135657"/>
                  <a:gd name="connsiteX20" fmla="*/ 685002 w 900302"/>
                  <a:gd name="connsiteY20" fmla="*/ 490662 h 1135657"/>
                  <a:gd name="connsiteX21" fmla="*/ 531474 w 900302"/>
                  <a:gd name="connsiteY21" fmla="*/ 583970 h 1135657"/>
                  <a:gd name="connsiteX22" fmla="*/ 505939 w 900302"/>
                  <a:gd name="connsiteY22" fmla="*/ 568649 h 1135657"/>
                  <a:gd name="connsiteX23" fmla="*/ 495938 w 900302"/>
                  <a:gd name="connsiteY23" fmla="*/ 353838 h 1135657"/>
                  <a:gd name="connsiteX24" fmla="*/ 436676 w 900302"/>
                  <a:gd name="connsiteY24" fmla="*/ 244039 h 1135657"/>
                  <a:gd name="connsiteX25" fmla="*/ 358157 w 900302"/>
                  <a:gd name="connsiteY25" fmla="*/ 324367 h 1135657"/>
                  <a:gd name="connsiteX26" fmla="*/ 314854 w 900302"/>
                  <a:gd name="connsiteY26" fmla="*/ 319260 h 1135657"/>
                  <a:gd name="connsiteX27" fmla="*/ 176966 w 900302"/>
                  <a:gd name="connsiteY27" fmla="*/ 97214 h 1135657"/>
                  <a:gd name="connsiteX28" fmla="*/ 21736 w 900302"/>
                  <a:gd name="connsiteY28" fmla="*/ 9332 h 11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0302" h="1135657">
                    <a:moveTo>
                      <a:pt x="23332" y="8480"/>
                    </a:moveTo>
                    <a:cubicBezTo>
                      <a:pt x="23332" y="8480"/>
                      <a:pt x="-44122" y="43272"/>
                      <a:pt x="50356" y="184564"/>
                    </a:cubicBezTo>
                    <a:cubicBezTo>
                      <a:pt x="144835" y="325856"/>
                      <a:pt x="206757" y="393949"/>
                      <a:pt x="206757" y="393949"/>
                    </a:cubicBezTo>
                    <a:cubicBezTo>
                      <a:pt x="206757" y="393949"/>
                      <a:pt x="224525" y="427251"/>
                      <a:pt x="195798" y="436081"/>
                    </a:cubicBezTo>
                    <a:cubicBezTo>
                      <a:pt x="167071" y="445019"/>
                      <a:pt x="101213" y="442359"/>
                      <a:pt x="92276" y="479810"/>
                    </a:cubicBezTo>
                    <a:cubicBezTo>
                      <a:pt x="83126" y="518644"/>
                      <a:pt x="114300" y="550669"/>
                      <a:pt x="172923" y="575033"/>
                    </a:cubicBezTo>
                    <a:cubicBezTo>
                      <a:pt x="231440" y="599398"/>
                      <a:pt x="357837" y="657489"/>
                      <a:pt x="369222" y="662703"/>
                    </a:cubicBezTo>
                    <a:cubicBezTo>
                      <a:pt x="380393" y="667916"/>
                      <a:pt x="392841" y="682918"/>
                      <a:pt x="374222" y="692068"/>
                    </a:cubicBezTo>
                    <a:cubicBezTo>
                      <a:pt x="355603" y="701217"/>
                      <a:pt x="211970" y="733668"/>
                      <a:pt x="231334" y="800909"/>
                    </a:cubicBezTo>
                    <a:cubicBezTo>
                      <a:pt x="250804" y="868151"/>
                      <a:pt x="425079" y="909219"/>
                      <a:pt x="444017" y="914114"/>
                    </a:cubicBezTo>
                    <a:cubicBezTo>
                      <a:pt x="462956" y="919008"/>
                      <a:pt x="468275" y="926136"/>
                      <a:pt x="467956" y="936244"/>
                    </a:cubicBezTo>
                    <a:cubicBezTo>
                      <a:pt x="467637" y="946351"/>
                      <a:pt x="418376" y="952735"/>
                      <a:pt x="377840" y="963587"/>
                    </a:cubicBezTo>
                    <a:cubicBezTo>
                      <a:pt x="337303" y="974440"/>
                      <a:pt x="292298" y="994229"/>
                      <a:pt x="306768" y="1032106"/>
                    </a:cubicBezTo>
                    <a:cubicBezTo>
                      <a:pt x="321238" y="1069982"/>
                      <a:pt x="429867" y="1140309"/>
                      <a:pt x="672979" y="1135415"/>
                    </a:cubicBezTo>
                    <a:lnTo>
                      <a:pt x="785438" y="1125733"/>
                    </a:lnTo>
                    <a:lnTo>
                      <a:pt x="835231" y="1023807"/>
                    </a:lnTo>
                    <a:cubicBezTo>
                      <a:pt x="928540" y="799207"/>
                      <a:pt x="902686" y="672384"/>
                      <a:pt x="872682" y="645147"/>
                    </a:cubicBezTo>
                    <a:cubicBezTo>
                      <a:pt x="842679" y="617804"/>
                      <a:pt x="807888" y="652595"/>
                      <a:pt x="782991" y="686322"/>
                    </a:cubicBezTo>
                    <a:cubicBezTo>
                      <a:pt x="758095" y="720049"/>
                      <a:pt x="734156" y="763671"/>
                      <a:pt x="724687" y="760267"/>
                    </a:cubicBezTo>
                    <a:cubicBezTo>
                      <a:pt x="715111" y="756862"/>
                      <a:pt x="710430" y="749308"/>
                      <a:pt x="712771" y="729944"/>
                    </a:cubicBezTo>
                    <a:cubicBezTo>
                      <a:pt x="715218" y="710474"/>
                      <a:pt x="740540" y="533326"/>
                      <a:pt x="685002" y="490662"/>
                    </a:cubicBezTo>
                    <a:cubicBezTo>
                      <a:pt x="629464" y="447998"/>
                      <a:pt x="546901" y="569926"/>
                      <a:pt x="531474" y="583970"/>
                    </a:cubicBezTo>
                    <a:cubicBezTo>
                      <a:pt x="516153" y="597908"/>
                      <a:pt x="506684" y="580885"/>
                      <a:pt x="505939" y="568649"/>
                    </a:cubicBezTo>
                    <a:cubicBezTo>
                      <a:pt x="505194" y="556095"/>
                      <a:pt x="497215" y="417250"/>
                      <a:pt x="495938" y="353838"/>
                    </a:cubicBezTo>
                    <a:cubicBezTo>
                      <a:pt x="494661" y="290427"/>
                      <a:pt x="476255" y="249678"/>
                      <a:pt x="436676" y="244039"/>
                    </a:cubicBezTo>
                    <a:cubicBezTo>
                      <a:pt x="398587" y="238613"/>
                      <a:pt x="376989" y="300960"/>
                      <a:pt x="358157" y="324367"/>
                    </a:cubicBezTo>
                    <a:cubicBezTo>
                      <a:pt x="339431" y="347880"/>
                      <a:pt x="314854" y="319260"/>
                      <a:pt x="314854" y="319260"/>
                    </a:cubicBezTo>
                    <a:cubicBezTo>
                      <a:pt x="314854" y="319260"/>
                      <a:pt x="273998" y="236697"/>
                      <a:pt x="176966" y="97214"/>
                    </a:cubicBezTo>
                    <a:cubicBezTo>
                      <a:pt x="79934" y="-42270"/>
                      <a:pt x="21736" y="9332"/>
                      <a:pt x="21736" y="9332"/>
                    </a:cubicBezTo>
                  </a:path>
                </a:pathLst>
              </a:custGeom>
              <a:solidFill>
                <a:srgbClr val="EBEBEB"/>
              </a:solidFill>
              <a:ln w="10627" cap="flat">
                <a:noFill/>
                <a:prstDash val="solid"/>
                <a:miter/>
              </a:ln>
            </p:spPr>
            <p:txBody>
              <a:bodyPr rtlCol="0" anchor="ctr"/>
              <a:lstStyle/>
              <a:p>
                <a:endParaRPr lang="zh-CN" altLang="en-US"/>
              </a:p>
            </p:txBody>
          </p:sp>
          <p:sp>
            <p:nvSpPr>
              <p:cNvPr id="600" name="任意多边形: 形状 599"/>
              <p:cNvSpPr/>
              <p:nvPr/>
            </p:nvSpPr>
            <p:spPr>
              <a:xfrm>
                <a:off x="6932023" y="1592145"/>
                <a:ext cx="688694" cy="1016390"/>
              </a:xfrm>
              <a:custGeom>
                <a:avLst/>
                <a:gdLst>
                  <a:gd name="connsiteX0" fmla="*/ 686779 w 688694"/>
                  <a:gd name="connsiteY0" fmla="*/ 1016390 h 1016390"/>
                  <a:gd name="connsiteX1" fmla="*/ 386745 w 688694"/>
                  <a:gd name="connsiteY1" fmla="*/ 570915 h 1016390"/>
                  <a:gd name="connsiteX2" fmla="*/ 113843 w 688694"/>
                  <a:gd name="connsiteY2" fmla="*/ 166934 h 1016390"/>
                  <a:gd name="connsiteX3" fmla="*/ 30429 w 688694"/>
                  <a:gd name="connsiteY3" fmla="*/ 44899 h 1016390"/>
                  <a:gd name="connsiteX4" fmla="*/ 7767 w 688694"/>
                  <a:gd name="connsiteY4" fmla="*/ 11703 h 1016390"/>
                  <a:gd name="connsiteX5" fmla="*/ 1915 w 688694"/>
                  <a:gd name="connsiteY5" fmla="*/ 2979 h 1016390"/>
                  <a:gd name="connsiteX6" fmla="*/ 0 w 688694"/>
                  <a:gd name="connsiteY6" fmla="*/ 0 h 1016390"/>
                  <a:gd name="connsiteX7" fmla="*/ 2128 w 688694"/>
                  <a:gd name="connsiteY7" fmla="*/ 2873 h 1016390"/>
                  <a:gd name="connsiteX8" fmla="*/ 8192 w 688694"/>
                  <a:gd name="connsiteY8" fmla="*/ 11384 h 1016390"/>
                  <a:gd name="connsiteX9" fmla="*/ 31386 w 688694"/>
                  <a:gd name="connsiteY9" fmla="*/ 44154 h 1016390"/>
                  <a:gd name="connsiteX10" fmla="*/ 115758 w 688694"/>
                  <a:gd name="connsiteY10" fmla="*/ 165550 h 1016390"/>
                  <a:gd name="connsiteX11" fmla="*/ 389512 w 688694"/>
                  <a:gd name="connsiteY11" fmla="*/ 569000 h 1016390"/>
                  <a:gd name="connsiteX12" fmla="*/ 688694 w 688694"/>
                  <a:gd name="connsiteY12" fmla="*/ 1015007 h 10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694" h="1016390">
                    <a:moveTo>
                      <a:pt x="686779" y="1016390"/>
                    </a:moveTo>
                    <a:cubicBezTo>
                      <a:pt x="615920" y="913613"/>
                      <a:pt x="493034" y="728911"/>
                      <a:pt x="386745" y="570915"/>
                    </a:cubicBezTo>
                    <a:cubicBezTo>
                      <a:pt x="280457" y="412918"/>
                      <a:pt x="184170" y="270030"/>
                      <a:pt x="113843" y="166934"/>
                    </a:cubicBezTo>
                    <a:cubicBezTo>
                      <a:pt x="78732" y="115545"/>
                      <a:pt x="50218" y="73838"/>
                      <a:pt x="30429" y="44899"/>
                    </a:cubicBezTo>
                    <a:cubicBezTo>
                      <a:pt x="20641" y="30535"/>
                      <a:pt x="13087" y="19470"/>
                      <a:pt x="7767" y="11703"/>
                    </a:cubicBezTo>
                    <a:cubicBezTo>
                      <a:pt x="5320" y="7980"/>
                      <a:pt x="3298" y="5107"/>
                      <a:pt x="1915" y="2979"/>
                    </a:cubicBezTo>
                    <a:cubicBezTo>
                      <a:pt x="638" y="1064"/>
                      <a:pt x="0" y="0"/>
                      <a:pt x="0" y="0"/>
                    </a:cubicBezTo>
                    <a:cubicBezTo>
                      <a:pt x="0" y="0"/>
                      <a:pt x="745" y="958"/>
                      <a:pt x="2128" y="2873"/>
                    </a:cubicBezTo>
                    <a:cubicBezTo>
                      <a:pt x="3617" y="4894"/>
                      <a:pt x="5639" y="7767"/>
                      <a:pt x="8192" y="11384"/>
                    </a:cubicBezTo>
                    <a:cubicBezTo>
                      <a:pt x="13619" y="19045"/>
                      <a:pt x="21385" y="30003"/>
                      <a:pt x="31386" y="44154"/>
                    </a:cubicBezTo>
                    <a:cubicBezTo>
                      <a:pt x="51495" y="72668"/>
                      <a:pt x="80328" y="114162"/>
                      <a:pt x="115758" y="165550"/>
                    </a:cubicBezTo>
                    <a:cubicBezTo>
                      <a:pt x="186617" y="268328"/>
                      <a:pt x="283330" y="411003"/>
                      <a:pt x="389512" y="569000"/>
                    </a:cubicBezTo>
                    <a:cubicBezTo>
                      <a:pt x="495800" y="726996"/>
                      <a:pt x="618367" y="911910"/>
                      <a:pt x="688694" y="1015007"/>
                    </a:cubicBezTo>
                  </a:path>
                </a:pathLst>
              </a:custGeom>
              <a:solidFill>
                <a:srgbClr val="E0E0E0"/>
              </a:solidFill>
              <a:ln w="10627" cap="flat">
                <a:noFill/>
                <a:prstDash val="solid"/>
                <a:miter/>
              </a:ln>
            </p:spPr>
            <p:txBody>
              <a:bodyPr rtlCol="0" anchor="ctr"/>
              <a:lstStyle/>
              <a:p>
                <a:endParaRPr lang="zh-CN" altLang="en-US"/>
              </a:p>
            </p:txBody>
          </p:sp>
          <p:sp>
            <p:nvSpPr>
              <p:cNvPr id="601" name="任意多边形: 形状 600"/>
              <p:cNvSpPr/>
              <p:nvPr/>
            </p:nvSpPr>
            <p:spPr>
              <a:xfrm>
                <a:off x="7008731" y="1944259"/>
                <a:ext cx="200131" cy="53942"/>
              </a:xfrm>
              <a:custGeom>
                <a:avLst/>
                <a:gdLst>
                  <a:gd name="connsiteX0" fmla="*/ 3 w 200131"/>
                  <a:gd name="connsiteY0" fmla="*/ 53 h 53942"/>
                  <a:gd name="connsiteX1" fmla="*/ 8089 w 200131"/>
                  <a:gd name="connsiteY1" fmla="*/ 1330 h 53942"/>
                  <a:gd name="connsiteX2" fmla="*/ 29794 w 200131"/>
                  <a:gd name="connsiteY2" fmla="*/ 6118 h 53942"/>
                  <a:gd name="connsiteX3" fmla="*/ 100652 w 200131"/>
                  <a:gd name="connsiteY3" fmla="*/ 24950 h 53942"/>
                  <a:gd name="connsiteX4" fmla="*/ 170980 w 200131"/>
                  <a:gd name="connsiteY4" fmla="*/ 45271 h 53942"/>
                  <a:gd name="connsiteX5" fmla="*/ 192365 w 200131"/>
                  <a:gd name="connsiteY5" fmla="*/ 51336 h 53942"/>
                  <a:gd name="connsiteX6" fmla="*/ 200132 w 200131"/>
                  <a:gd name="connsiteY6" fmla="*/ 53889 h 53942"/>
                  <a:gd name="connsiteX7" fmla="*/ 192046 w 200131"/>
                  <a:gd name="connsiteY7" fmla="*/ 52719 h 53942"/>
                  <a:gd name="connsiteX8" fmla="*/ 170341 w 200131"/>
                  <a:gd name="connsiteY8" fmla="*/ 47718 h 53942"/>
                  <a:gd name="connsiteX9" fmla="*/ 99695 w 200131"/>
                  <a:gd name="connsiteY9" fmla="*/ 28354 h 53942"/>
                  <a:gd name="connsiteX10" fmla="*/ 29262 w 200131"/>
                  <a:gd name="connsiteY10" fmla="*/ 8565 h 53942"/>
                  <a:gd name="connsiteX11" fmla="*/ 7876 w 200131"/>
                  <a:gd name="connsiteY11" fmla="*/ 2607 h 53942"/>
                  <a:gd name="connsiteX12" fmla="*/ 3 w 200131"/>
                  <a:gd name="connsiteY12" fmla="*/ 53 h 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31" h="53942">
                    <a:moveTo>
                      <a:pt x="3" y="53"/>
                    </a:moveTo>
                    <a:cubicBezTo>
                      <a:pt x="109" y="-160"/>
                      <a:pt x="2982" y="266"/>
                      <a:pt x="8089" y="1330"/>
                    </a:cubicBezTo>
                    <a:cubicBezTo>
                      <a:pt x="13196" y="2287"/>
                      <a:pt x="20644" y="3990"/>
                      <a:pt x="29794" y="6118"/>
                    </a:cubicBezTo>
                    <a:cubicBezTo>
                      <a:pt x="48093" y="10480"/>
                      <a:pt x="73096" y="17076"/>
                      <a:pt x="100652" y="24950"/>
                    </a:cubicBezTo>
                    <a:cubicBezTo>
                      <a:pt x="127783" y="32823"/>
                      <a:pt x="152254" y="39845"/>
                      <a:pt x="170980" y="45271"/>
                    </a:cubicBezTo>
                    <a:cubicBezTo>
                      <a:pt x="179491" y="47612"/>
                      <a:pt x="186620" y="49633"/>
                      <a:pt x="192365" y="51336"/>
                    </a:cubicBezTo>
                    <a:cubicBezTo>
                      <a:pt x="197365" y="52719"/>
                      <a:pt x="200132" y="53570"/>
                      <a:pt x="200132" y="53889"/>
                    </a:cubicBezTo>
                    <a:cubicBezTo>
                      <a:pt x="200025" y="54102"/>
                      <a:pt x="197153" y="53676"/>
                      <a:pt x="192046" y="52719"/>
                    </a:cubicBezTo>
                    <a:cubicBezTo>
                      <a:pt x="186939" y="51655"/>
                      <a:pt x="179491" y="50059"/>
                      <a:pt x="170341" y="47718"/>
                    </a:cubicBezTo>
                    <a:cubicBezTo>
                      <a:pt x="152148" y="43143"/>
                      <a:pt x="127145" y="36227"/>
                      <a:pt x="99695" y="28354"/>
                    </a:cubicBezTo>
                    <a:cubicBezTo>
                      <a:pt x="72564" y="20694"/>
                      <a:pt x="47987" y="13885"/>
                      <a:pt x="29262" y="8565"/>
                    </a:cubicBezTo>
                    <a:cubicBezTo>
                      <a:pt x="20750" y="6224"/>
                      <a:pt x="13622" y="4203"/>
                      <a:pt x="7876" y="2607"/>
                    </a:cubicBezTo>
                    <a:cubicBezTo>
                      <a:pt x="2663" y="1224"/>
                      <a:pt x="-103" y="266"/>
                      <a:pt x="3" y="53"/>
                    </a:cubicBezTo>
                    <a:close/>
                  </a:path>
                </a:pathLst>
              </a:custGeom>
              <a:solidFill>
                <a:srgbClr val="E0E0E0"/>
              </a:solidFill>
              <a:ln w="10627" cap="flat">
                <a:noFill/>
                <a:prstDash val="solid"/>
                <a:miter/>
              </a:ln>
            </p:spPr>
            <p:txBody>
              <a:bodyPr rtlCol="0" anchor="ctr"/>
              <a:lstStyle/>
              <a:p>
                <a:endParaRPr lang="zh-CN" altLang="en-US"/>
              </a:p>
            </p:txBody>
          </p:sp>
          <p:sp>
            <p:nvSpPr>
              <p:cNvPr id="602" name="任意多边形: 形状 601"/>
              <p:cNvSpPr/>
              <p:nvPr/>
            </p:nvSpPr>
            <p:spPr>
              <a:xfrm>
                <a:off x="7215510" y="1757481"/>
                <a:ext cx="54585" cy="232581"/>
              </a:xfrm>
              <a:custGeom>
                <a:avLst/>
                <a:gdLst>
                  <a:gd name="connsiteX0" fmla="*/ 56 w 54585"/>
                  <a:gd name="connsiteY0" fmla="*/ 232581 h 232581"/>
                  <a:gd name="connsiteX1" fmla="*/ 25591 w 54585"/>
                  <a:gd name="connsiteY1" fmla="*/ 115866 h 232581"/>
                  <a:gd name="connsiteX2" fmla="*/ 54530 w 54585"/>
                  <a:gd name="connsiteY2" fmla="*/ 1 h 232581"/>
                  <a:gd name="connsiteX3" fmla="*/ 28995 w 54585"/>
                  <a:gd name="connsiteY3" fmla="*/ 116717 h 232581"/>
                  <a:gd name="connsiteX4" fmla="*/ 56 w 54585"/>
                  <a:gd name="connsiteY4" fmla="*/ 232581 h 232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85" h="232581">
                    <a:moveTo>
                      <a:pt x="56" y="232581"/>
                    </a:moveTo>
                    <a:cubicBezTo>
                      <a:pt x="-902" y="232368"/>
                      <a:pt x="10589" y="180128"/>
                      <a:pt x="25591" y="115866"/>
                    </a:cubicBezTo>
                    <a:cubicBezTo>
                      <a:pt x="40592" y="51603"/>
                      <a:pt x="53572" y="-318"/>
                      <a:pt x="54530" y="1"/>
                    </a:cubicBezTo>
                    <a:cubicBezTo>
                      <a:pt x="55487" y="214"/>
                      <a:pt x="43997" y="52454"/>
                      <a:pt x="28995" y="116717"/>
                    </a:cubicBezTo>
                    <a:cubicBezTo>
                      <a:pt x="13993" y="180873"/>
                      <a:pt x="1013" y="232793"/>
                      <a:pt x="56" y="232581"/>
                    </a:cubicBezTo>
                    <a:close/>
                  </a:path>
                </a:pathLst>
              </a:custGeom>
              <a:solidFill>
                <a:srgbClr val="E0E0E0"/>
              </a:solidFill>
              <a:ln w="10627" cap="flat">
                <a:noFill/>
                <a:prstDash val="solid"/>
                <a:miter/>
              </a:ln>
            </p:spPr>
            <p:txBody>
              <a:bodyPr rtlCol="0" anchor="ctr"/>
              <a:lstStyle/>
              <a:p>
                <a:endParaRPr lang="zh-CN" altLang="en-US"/>
              </a:p>
            </p:txBody>
          </p:sp>
          <p:sp>
            <p:nvSpPr>
              <p:cNvPr id="603" name="任意多边形: 形状 602"/>
              <p:cNvSpPr/>
              <p:nvPr/>
            </p:nvSpPr>
            <p:spPr>
              <a:xfrm>
                <a:off x="7367795" y="2051771"/>
                <a:ext cx="96125" cy="188225"/>
              </a:xfrm>
              <a:custGeom>
                <a:avLst/>
                <a:gdLst>
                  <a:gd name="connsiteX0" fmla="*/ 21 w 96125"/>
                  <a:gd name="connsiteY0" fmla="*/ 188213 h 188225"/>
                  <a:gd name="connsiteX1" fmla="*/ 3745 w 96125"/>
                  <a:gd name="connsiteY1" fmla="*/ 180765 h 188225"/>
                  <a:gd name="connsiteX2" fmla="*/ 14917 w 96125"/>
                  <a:gd name="connsiteY2" fmla="*/ 160976 h 188225"/>
                  <a:gd name="connsiteX3" fmla="*/ 50346 w 96125"/>
                  <a:gd name="connsiteY3" fmla="*/ 95223 h 188225"/>
                  <a:gd name="connsiteX4" fmla="*/ 82797 w 96125"/>
                  <a:gd name="connsiteY4" fmla="*/ 27982 h 188225"/>
                  <a:gd name="connsiteX5" fmla="*/ 92266 w 96125"/>
                  <a:gd name="connsiteY5" fmla="*/ 7448 h 188225"/>
                  <a:gd name="connsiteX6" fmla="*/ 96096 w 96125"/>
                  <a:gd name="connsiteY6" fmla="*/ 0 h 188225"/>
                  <a:gd name="connsiteX7" fmla="*/ 93543 w 96125"/>
                  <a:gd name="connsiteY7" fmla="*/ 7980 h 188225"/>
                  <a:gd name="connsiteX8" fmla="*/ 85031 w 96125"/>
                  <a:gd name="connsiteY8" fmla="*/ 29046 h 188225"/>
                  <a:gd name="connsiteX9" fmla="*/ 53432 w 96125"/>
                  <a:gd name="connsiteY9" fmla="*/ 96926 h 188225"/>
                  <a:gd name="connsiteX10" fmla="*/ 17045 w 96125"/>
                  <a:gd name="connsiteY10" fmla="*/ 162359 h 188225"/>
                  <a:gd name="connsiteX11" fmla="*/ 4916 w 96125"/>
                  <a:gd name="connsiteY11" fmla="*/ 181510 h 188225"/>
                  <a:gd name="connsiteX12" fmla="*/ 21 w 96125"/>
                  <a:gd name="connsiteY12" fmla="*/ 188213 h 18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125" h="188225">
                    <a:moveTo>
                      <a:pt x="21" y="188213"/>
                    </a:moveTo>
                    <a:cubicBezTo>
                      <a:pt x="-191" y="188106"/>
                      <a:pt x="1192" y="185446"/>
                      <a:pt x="3745" y="180765"/>
                    </a:cubicBezTo>
                    <a:cubicBezTo>
                      <a:pt x="6724" y="175445"/>
                      <a:pt x="10448" y="168849"/>
                      <a:pt x="14917" y="160976"/>
                    </a:cubicBezTo>
                    <a:cubicBezTo>
                      <a:pt x="24279" y="144272"/>
                      <a:pt x="37153" y="121184"/>
                      <a:pt x="50346" y="95223"/>
                    </a:cubicBezTo>
                    <a:cubicBezTo>
                      <a:pt x="63646" y="69263"/>
                      <a:pt x="74817" y="45324"/>
                      <a:pt x="82797" y="27982"/>
                    </a:cubicBezTo>
                    <a:cubicBezTo>
                      <a:pt x="86520" y="19789"/>
                      <a:pt x="89712" y="12874"/>
                      <a:pt x="92266" y="7448"/>
                    </a:cubicBezTo>
                    <a:cubicBezTo>
                      <a:pt x="94500" y="2553"/>
                      <a:pt x="95883" y="0"/>
                      <a:pt x="96096" y="0"/>
                    </a:cubicBezTo>
                    <a:cubicBezTo>
                      <a:pt x="96309" y="106"/>
                      <a:pt x="95351" y="2873"/>
                      <a:pt x="93543" y="7980"/>
                    </a:cubicBezTo>
                    <a:cubicBezTo>
                      <a:pt x="91627" y="12980"/>
                      <a:pt x="88755" y="20215"/>
                      <a:pt x="85031" y="29046"/>
                    </a:cubicBezTo>
                    <a:cubicBezTo>
                      <a:pt x="77583" y="46707"/>
                      <a:pt x="66731" y="70859"/>
                      <a:pt x="53432" y="96926"/>
                    </a:cubicBezTo>
                    <a:cubicBezTo>
                      <a:pt x="40132" y="122993"/>
                      <a:pt x="26939" y="145974"/>
                      <a:pt x="17045" y="162359"/>
                    </a:cubicBezTo>
                    <a:cubicBezTo>
                      <a:pt x="12044" y="170551"/>
                      <a:pt x="7895" y="177147"/>
                      <a:pt x="4916" y="181510"/>
                    </a:cubicBezTo>
                    <a:cubicBezTo>
                      <a:pt x="1937" y="185978"/>
                      <a:pt x="234" y="188425"/>
                      <a:pt x="21" y="188213"/>
                    </a:cubicBezTo>
                    <a:close/>
                  </a:path>
                </a:pathLst>
              </a:custGeom>
              <a:solidFill>
                <a:srgbClr val="E0E0E0"/>
              </a:solidFill>
              <a:ln w="10627" cap="flat">
                <a:noFill/>
                <a:prstDash val="solid"/>
                <a:miter/>
              </a:ln>
            </p:spPr>
            <p:txBody>
              <a:bodyPr rtlCol="0" anchor="ctr"/>
              <a:lstStyle/>
              <a:p>
                <a:endParaRPr lang="zh-CN" altLang="en-US"/>
              </a:p>
            </p:txBody>
          </p:sp>
          <p:sp>
            <p:nvSpPr>
              <p:cNvPr id="604" name="任意多边形: 形状 603"/>
              <p:cNvSpPr/>
              <p:nvPr/>
            </p:nvSpPr>
            <p:spPr>
              <a:xfrm>
                <a:off x="7171625" y="2236539"/>
                <a:ext cx="195447" cy="4335"/>
              </a:xfrm>
              <a:custGeom>
                <a:avLst/>
                <a:gdLst>
                  <a:gd name="connsiteX0" fmla="*/ 0 w 195447"/>
                  <a:gd name="connsiteY0" fmla="*/ 3338 h 4335"/>
                  <a:gd name="connsiteX1" fmla="*/ 7660 w 195447"/>
                  <a:gd name="connsiteY1" fmla="*/ 2593 h 4335"/>
                  <a:gd name="connsiteX2" fmla="*/ 28620 w 195447"/>
                  <a:gd name="connsiteY2" fmla="*/ 1742 h 4335"/>
                  <a:gd name="connsiteX3" fmla="*/ 97670 w 195447"/>
                  <a:gd name="connsiteY3" fmla="*/ 359 h 4335"/>
                  <a:gd name="connsiteX4" fmla="*/ 166827 w 195447"/>
                  <a:gd name="connsiteY4" fmla="*/ 40 h 4335"/>
                  <a:gd name="connsiteX5" fmla="*/ 187787 w 195447"/>
                  <a:gd name="connsiteY5" fmla="*/ 359 h 4335"/>
                  <a:gd name="connsiteX6" fmla="*/ 195447 w 195447"/>
                  <a:gd name="connsiteY6" fmla="*/ 997 h 4335"/>
                  <a:gd name="connsiteX7" fmla="*/ 187787 w 195447"/>
                  <a:gd name="connsiteY7" fmla="*/ 1742 h 4335"/>
                  <a:gd name="connsiteX8" fmla="*/ 166827 w 195447"/>
                  <a:gd name="connsiteY8" fmla="*/ 2593 h 4335"/>
                  <a:gd name="connsiteX9" fmla="*/ 97777 w 195447"/>
                  <a:gd name="connsiteY9" fmla="*/ 3976 h 4335"/>
                  <a:gd name="connsiteX10" fmla="*/ 28727 w 195447"/>
                  <a:gd name="connsiteY10" fmla="*/ 4296 h 4335"/>
                  <a:gd name="connsiteX11" fmla="*/ 7767 w 195447"/>
                  <a:gd name="connsiteY11" fmla="*/ 3976 h 4335"/>
                  <a:gd name="connsiteX12" fmla="*/ 0 w 195447"/>
                  <a:gd name="connsiteY12" fmla="*/ 3338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447" h="4335">
                    <a:moveTo>
                      <a:pt x="0" y="3338"/>
                    </a:moveTo>
                    <a:cubicBezTo>
                      <a:pt x="0" y="3125"/>
                      <a:pt x="2766" y="2806"/>
                      <a:pt x="7660" y="2593"/>
                    </a:cubicBezTo>
                    <a:cubicBezTo>
                      <a:pt x="13406" y="2381"/>
                      <a:pt x="20321" y="2061"/>
                      <a:pt x="28620" y="1742"/>
                    </a:cubicBezTo>
                    <a:cubicBezTo>
                      <a:pt x="46282" y="1210"/>
                      <a:pt x="70753" y="678"/>
                      <a:pt x="97670" y="359"/>
                    </a:cubicBezTo>
                    <a:cubicBezTo>
                      <a:pt x="124695" y="40"/>
                      <a:pt x="149059" y="-67"/>
                      <a:pt x="166827" y="40"/>
                    </a:cubicBezTo>
                    <a:cubicBezTo>
                      <a:pt x="175126" y="146"/>
                      <a:pt x="182042" y="253"/>
                      <a:pt x="187787" y="359"/>
                    </a:cubicBezTo>
                    <a:cubicBezTo>
                      <a:pt x="192681" y="465"/>
                      <a:pt x="195447" y="678"/>
                      <a:pt x="195447" y="997"/>
                    </a:cubicBezTo>
                    <a:cubicBezTo>
                      <a:pt x="195447" y="1210"/>
                      <a:pt x="192681" y="1529"/>
                      <a:pt x="187787" y="1742"/>
                    </a:cubicBezTo>
                    <a:cubicBezTo>
                      <a:pt x="182148" y="1955"/>
                      <a:pt x="175126" y="2274"/>
                      <a:pt x="166827" y="2593"/>
                    </a:cubicBezTo>
                    <a:cubicBezTo>
                      <a:pt x="149166" y="3125"/>
                      <a:pt x="124695" y="3657"/>
                      <a:pt x="97777" y="3976"/>
                    </a:cubicBezTo>
                    <a:cubicBezTo>
                      <a:pt x="70753" y="4296"/>
                      <a:pt x="46388" y="4402"/>
                      <a:pt x="28727" y="4296"/>
                    </a:cubicBezTo>
                    <a:cubicBezTo>
                      <a:pt x="20428" y="4189"/>
                      <a:pt x="13512" y="4083"/>
                      <a:pt x="7767" y="3976"/>
                    </a:cubicBezTo>
                    <a:cubicBezTo>
                      <a:pt x="2766" y="3764"/>
                      <a:pt x="0" y="3551"/>
                      <a:pt x="0" y="3338"/>
                    </a:cubicBezTo>
                    <a:close/>
                  </a:path>
                </a:pathLst>
              </a:custGeom>
              <a:solidFill>
                <a:srgbClr val="E0E0E0"/>
              </a:solidFill>
              <a:ln w="10627" cap="flat">
                <a:noFill/>
                <a:prstDash val="solid"/>
                <a:miter/>
              </a:ln>
            </p:spPr>
            <p:txBody>
              <a:bodyPr rtlCol="0" anchor="ctr"/>
              <a:lstStyle/>
              <a:p>
                <a:endParaRPr lang="zh-CN" altLang="en-US"/>
              </a:p>
            </p:txBody>
          </p:sp>
          <p:sp>
            <p:nvSpPr>
              <p:cNvPr id="605" name="任意多边形: 形状 604"/>
              <p:cNvSpPr/>
              <p:nvPr/>
            </p:nvSpPr>
            <p:spPr>
              <a:xfrm>
                <a:off x="7278019" y="2471818"/>
                <a:ext cx="250347" cy="6277"/>
              </a:xfrm>
              <a:custGeom>
                <a:avLst/>
                <a:gdLst>
                  <a:gd name="connsiteX0" fmla="*/ 0 w 250347"/>
                  <a:gd name="connsiteY0" fmla="*/ 5852 h 6277"/>
                  <a:gd name="connsiteX1" fmla="*/ 9788 w 250347"/>
                  <a:gd name="connsiteY1" fmla="*/ 5001 h 6277"/>
                  <a:gd name="connsiteX2" fmla="*/ 36600 w 250347"/>
                  <a:gd name="connsiteY2" fmla="*/ 3830 h 6277"/>
                  <a:gd name="connsiteX3" fmla="*/ 125120 w 250347"/>
                  <a:gd name="connsiteY3" fmla="*/ 1383 h 6277"/>
                  <a:gd name="connsiteX4" fmla="*/ 213641 w 250347"/>
                  <a:gd name="connsiteY4" fmla="*/ 0 h 6277"/>
                  <a:gd name="connsiteX5" fmla="*/ 240452 w 250347"/>
                  <a:gd name="connsiteY5" fmla="*/ 0 h 6277"/>
                  <a:gd name="connsiteX6" fmla="*/ 250347 w 250347"/>
                  <a:gd name="connsiteY6" fmla="*/ 426 h 6277"/>
                  <a:gd name="connsiteX7" fmla="*/ 240559 w 250347"/>
                  <a:gd name="connsiteY7" fmla="*/ 1277 h 6277"/>
                  <a:gd name="connsiteX8" fmla="*/ 213747 w 250347"/>
                  <a:gd name="connsiteY8" fmla="*/ 2447 h 6277"/>
                  <a:gd name="connsiteX9" fmla="*/ 125227 w 250347"/>
                  <a:gd name="connsiteY9" fmla="*/ 4894 h 6277"/>
                  <a:gd name="connsiteX10" fmla="*/ 36706 w 250347"/>
                  <a:gd name="connsiteY10" fmla="*/ 6277 h 6277"/>
                  <a:gd name="connsiteX11" fmla="*/ 9895 w 250347"/>
                  <a:gd name="connsiteY11" fmla="*/ 6277 h 6277"/>
                  <a:gd name="connsiteX12" fmla="*/ 0 w 250347"/>
                  <a:gd name="connsiteY12" fmla="*/ 5852 h 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7" h="6277">
                    <a:moveTo>
                      <a:pt x="0" y="5852"/>
                    </a:moveTo>
                    <a:cubicBezTo>
                      <a:pt x="0" y="5639"/>
                      <a:pt x="3511" y="5320"/>
                      <a:pt x="9788" y="5001"/>
                    </a:cubicBezTo>
                    <a:cubicBezTo>
                      <a:pt x="16810" y="4681"/>
                      <a:pt x="25748" y="4362"/>
                      <a:pt x="36600" y="3830"/>
                    </a:cubicBezTo>
                    <a:cubicBezTo>
                      <a:pt x="59262" y="2979"/>
                      <a:pt x="90542" y="2128"/>
                      <a:pt x="125120" y="1383"/>
                    </a:cubicBezTo>
                    <a:cubicBezTo>
                      <a:pt x="159699" y="638"/>
                      <a:pt x="190979" y="213"/>
                      <a:pt x="213641" y="0"/>
                    </a:cubicBezTo>
                    <a:cubicBezTo>
                      <a:pt x="224493" y="0"/>
                      <a:pt x="233537" y="0"/>
                      <a:pt x="240452" y="0"/>
                    </a:cubicBezTo>
                    <a:cubicBezTo>
                      <a:pt x="246836" y="106"/>
                      <a:pt x="250347" y="213"/>
                      <a:pt x="250347" y="426"/>
                    </a:cubicBezTo>
                    <a:cubicBezTo>
                      <a:pt x="250347" y="638"/>
                      <a:pt x="246836" y="958"/>
                      <a:pt x="240559" y="1277"/>
                    </a:cubicBezTo>
                    <a:cubicBezTo>
                      <a:pt x="233537" y="1596"/>
                      <a:pt x="224600" y="1915"/>
                      <a:pt x="213747" y="2447"/>
                    </a:cubicBezTo>
                    <a:cubicBezTo>
                      <a:pt x="191085" y="3298"/>
                      <a:pt x="159805" y="4149"/>
                      <a:pt x="125227" y="4894"/>
                    </a:cubicBezTo>
                    <a:cubicBezTo>
                      <a:pt x="90648" y="5639"/>
                      <a:pt x="59368" y="6171"/>
                      <a:pt x="36706" y="6277"/>
                    </a:cubicBezTo>
                    <a:cubicBezTo>
                      <a:pt x="25854" y="6277"/>
                      <a:pt x="16810" y="6277"/>
                      <a:pt x="9895" y="6277"/>
                    </a:cubicBezTo>
                    <a:cubicBezTo>
                      <a:pt x="3511" y="6277"/>
                      <a:pt x="0" y="6065"/>
                      <a:pt x="0" y="5852"/>
                    </a:cubicBezTo>
                    <a:close/>
                  </a:path>
                </a:pathLst>
              </a:custGeom>
              <a:solidFill>
                <a:srgbClr val="E0E0E0"/>
              </a:solidFill>
              <a:ln w="10627" cap="flat">
                <a:noFill/>
                <a:prstDash val="solid"/>
                <a:miter/>
              </a:ln>
            </p:spPr>
            <p:txBody>
              <a:bodyPr rtlCol="0" anchor="ctr"/>
              <a:lstStyle/>
              <a:p>
                <a:endParaRPr lang="zh-CN" altLang="en-US"/>
              </a:p>
            </p:txBody>
          </p:sp>
          <p:sp>
            <p:nvSpPr>
              <p:cNvPr id="606" name="任意多边形: 形状 605"/>
              <p:cNvSpPr/>
              <p:nvPr/>
            </p:nvSpPr>
            <p:spPr>
              <a:xfrm>
                <a:off x="7522390" y="2228809"/>
                <a:ext cx="115375" cy="241946"/>
              </a:xfrm>
              <a:custGeom>
                <a:avLst/>
                <a:gdLst>
                  <a:gd name="connsiteX0" fmla="*/ 19 w 115375"/>
                  <a:gd name="connsiteY0" fmla="*/ 241944 h 241946"/>
                  <a:gd name="connsiteX1" fmla="*/ 4487 w 115375"/>
                  <a:gd name="connsiteY1" fmla="*/ 232369 h 241946"/>
                  <a:gd name="connsiteX2" fmla="*/ 17680 w 115375"/>
                  <a:gd name="connsiteY2" fmla="*/ 206834 h 241946"/>
                  <a:gd name="connsiteX3" fmla="*/ 59919 w 115375"/>
                  <a:gd name="connsiteY3" fmla="*/ 122037 h 241946"/>
                  <a:gd name="connsiteX4" fmla="*/ 99285 w 115375"/>
                  <a:gd name="connsiteY4" fmla="*/ 35751 h 241946"/>
                  <a:gd name="connsiteX5" fmla="*/ 110776 w 115375"/>
                  <a:gd name="connsiteY5" fmla="*/ 9472 h 241946"/>
                  <a:gd name="connsiteX6" fmla="*/ 115351 w 115375"/>
                  <a:gd name="connsiteY6" fmla="*/ 2 h 241946"/>
                  <a:gd name="connsiteX7" fmla="*/ 112053 w 115375"/>
                  <a:gd name="connsiteY7" fmla="*/ 10004 h 241946"/>
                  <a:gd name="connsiteX8" fmla="*/ 101520 w 115375"/>
                  <a:gd name="connsiteY8" fmla="*/ 36815 h 241946"/>
                  <a:gd name="connsiteX9" fmla="*/ 63111 w 115375"/>
                  <a:gd name="connsiteY9" fmla="*/ 123633 h 241946"/>
                  <a:gd name="connsiteX10" fmla="*/ 19808 w 115375"/>
                  <a:gd name="connsiteY10" fmla="*/ 208111 h 241946"/>
                  <a:gd name="connsiteX11" fmla="*/ 5658 w 115375"/>
                  <a:gd name="connsiteY11" fmla="*/ 233114 h 241946"/>
                  <a:gd name="connsiteX12" fmla="*/ 19 w 115375"/>
                  <a:gd name="connsiteY12" fmla="*/ 241944 h 24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375" h="241946">
                    <a:moveTo>
                      <a:pt x="19" y="241944"/>
                    </a:moveTo>
                    <a:cubicBezTo>
                      <a:pt x="-194" y="241838"/>
                      <a:pt x="1402" y="238433"/>
                      <a:pt x="4487" y="232369"/>
                    </a:cubicBezTo>
                    <a:cubicBezTo>
                      <a:pt x="7892" y="225772"/>
                      <a:pt x="12361" y="217154"/>
                      <a:pt x="17680" y="206834"/>
                    </a:cubicBezTo>
                    <a:cubicBezTo>
                      <a:pt x="28852" y="185236"/>
                      <a:pt x="44066" y="155445"/>
                      <a:pt x="59919" y="122037"/>
                    </a:cubicBezTo>
                    <a:cubicBezTo>
                      <a:pt x="75878" y="88629"/>
                      <a:pt x="89497" y="57988"/>
                      <a:pt x="99285" y="35751"/>
                    </a:cubicBezTo>
                    <a:cubicBezTo>
                      <a:pt x="103967" y="25112"/>
                      <a:pt x="107903" y="16174"/>
                      <a:pt x="110776" y="9472"/>
                    </a:cubicBezTo>
                    <a:cubicBezTo>
                      <a:pt x="113542" y="3301"/>
                      <a:pt x="115138" y="-104"/>
                      <a:pt x="115351" y="2"/>
                    </a:cubicBezTo>
                    <a:cubicBezTo>
                      <a:pt x="115564" y="109"/>
                      <a:pt x="114393" y="3620"/>
                      <a:pt x="112053" y="10004"/>
                    </a:cubicBezTo>
                    <a:cubicBezTo>
                      <a:pt x="109712" y="16387"/>
                      <a:pt x="106095" y="25537"/>
                      <a:pt x="101520" y="36815"/>
                    </a:cubicBezTo>
                    <a:cubicBezTo>
                      <a:pt x="92370" y="59371"/>
                      <a:pt x="79070" y="90119"/>
                      <a:pt x="63111" y="123633"/>
                    </a:cubicBezTo>
                    <a:cubicBezTo>
                      <a:pt x="47152" y="157148"/>
                      <a:pt x="31512" y="186832"/>
                      <a:pt x="19808" y="208111"/>
                    </a:cubicBezTo>
                    <a:cubicBezTo>
                      <a:pt x="13957" y="218750"/>
                      <a:pt x="9062" y="227262"/>
                      <a:pt x="5658" y="233114"/>
                    </a:cubicBezTo>
                    <a:cubicBezTo>
                      <a:pt x="2253" y="238859"/>
                      <a:pt x="232" y="242051"/>
                      <a:pt x="19" y="241944"/>
                    </a:cubicBezTo>
                    <a:close/>
                  </a:path>
                </a:pathLst>
              </a:custGeom>
              <a:solidFill>
                <a:srgbClr val="E0E0E0"/>
              </a:solidFill>
              <a:ln w="10627" cap="flat">
                <a:noFill/>
                <a:prstDash val="solid"/>
                <a:miter/>
              </a:ln>
            </p:spPr>
            <p:txBody>
              <a:bodyPr rtlCol="0" anchor="ctr"/>
              <a:lstStyle/>
              <a:p>
                <a:endParaRPr lang="zh-CN" altLang="en-US"/>
              </a:p>
            </p:txBody>
          </p:sp>
        </p:grpSp>
        <p:grpSp>
          <p:nvGrpSpPr>
            <p:cNvPr id="607" name="图形 1"/>
            <p:cNvGrpSpPr/>
            <p:nvPr/>
          </p:nvGrpSpPr>
          <p:grpSpPr>
            <a:xfrm>
              <a:off x="10382359" y="2646608"/>
              <a:ext cx="750014" cy="877029"/>
              <a:chOff x="10382359" y="2646608"/>
              <a:chExt cx="750014" cy="877029"/>
            </a:xfrm>
          </p:grpSpPr>
          <p:sp>
            <p:nvSpPr>
              <p:cNvPr id="608" name="任意多边形: 形状 607"/>
              <p:cNvSpPr/>
              <p:nvPr/>
            </p:nvSpPr>
            <p:spPr>
              <a:xfrm>
                <a:off x="10382359" y="2646608"/>
                <a:ext cx="750014" cy="877029"/>
              </a:xfrm>
              <a:custGeom>
                <a:avLst/>
                <a:gdLst>
                  <a:gd name="connsiteX0" fmla="*/ 118574 w 750014"/>
                  <a:gd name="connsiteY0" fmla="*/ 845536 h 877029"/>
                  <a:gd name="connsiteX1" fmla="*/ 8774 w 750014"/>
                  <a:gd name="connsiteY1" fmla="*/ 418893 h 877029"/>
                  <a:gd name="connsiteX2" fmla="*/ 26861 w 750014"/>
                  <a:gd name="connsiteY2" fmla="*/ 346012 h 877029"/>
                  <a:gd name="connsiteX3" fmla="*/ 92401 w 750014"/>
                  <a:gd name="connsiteY3" fmla="*/ 326117 h 877029"/>
                  <a:gd name="connsiteX4" fmla="*/ 124532 w 750014"/>
                  <a:gd name="connsiteY4" fmla="*/ 378782 h 877029"/>
                  <a:gd name="connsiteX5" fmla="*/ 177623 w 750014"/>
                  <a:gd name="connsiteY5" fmla="*/ 441661 h 877029"/>
                  <a:gd name="connsiteX6" fmla="*/ 228905 w 750014"/>
                  <a:gd name="connsiteY6" fmla="*/ 451982 h 877029"/>
                  <a:gd name="connsiteX7" fmla="*/ 260292 w 750014"/>
                  <a:gd name="connsiteY7" fmla="*/ 387400 h 877029"/>
                  <a:gd name="connsiteX8" fmla="*/ 274549 w 750014"/>
                  <a:gd name="connsiteY8" fmla="*/ 246959 h 877029"/>
                  <a:gd name="connsiteX9" fmla="*/ 290189 w 750014"/>
                  <a:gd name="connsiteY9" fmla="*/ 173227 h 877029"/>
                  <a:gd name="connsiteX10" fmla="*/ 344769 w 750014"/>
                  <a:gd name="connsiteY10" fmla="*/ 125881 h 877029"/>
                  <a:gd name="connsiteX11" fmla="*/ 399775 w 750014"/>
                  <a:gd name="connsiteY11" fmla="*/ 163864 h 877029"/>
                  <a:gd name="connsiteX12" fmla="*/ 397115 w 750014"/>
                  <a:gd name="connsiteY12" fmla="*/ 195251 h 877029"/>
                  <a:gd name="connsiteX13" fmla="*/ 409883 w 750014"/>
                  <a:gd name="connsiteY13" fmla="*/ 221743 h 877029"/>
                  <a:gd name="connsiteX14" fmla="*/ 438716 w 750014"/>
                  <a:gd name="connsiteY14" fmla="*/ 213232 h 877029"/>
                  <a:gd name="connsiteX15" fmla="*/ 508404 w 750014"/>
                  <a:gd name="connsiteY15" fmla="*/ 129179 h 877029"/>
                  <a:gd name="connsiteX16" fmla="*/ 574369 w 750014"/>
                  <a:gd name="connsiteY16" fmla="*/ 41829 h 877029"/>
                  <a:gd name="connsiteX17" fmla="*/ 671933 w 750014"/>
                  <a:gd name="connsiteY17" fmla="*/ 123 h 877029"/>
                  <a:gd name="connsiteX18" fmla="*/ 749282 w 750014"/>
                  <a:gd name="connsiteY18" fmla="*/ 64598 h 877029"/>
                  <a:gd name="connsiteX19" fmla="*/ 704490 w 750014"/>
                  <a:gd name="connsiteY19" fmla="*/ 160885 h 877029"/>
                  <a:gd name="connsiteX20" fmla="*/ 575859 w 750014"/>
                  <a:gd name="connsiteY20" fmla="*/ 259513 h 877029"/>
                  <a:gd name="connsiteX21" fmla="*/ 554048 w 750014"/>
                  <a:gd name="connsiteY21" fmla="*/ 278345 h 877029"/>
                  <a:gd name="connsiteX22" fmla="*/ 576816 w 750014"/>
                  <a:gd name="connsiteY22" fmla="*/ 320052 h 877029"/>
                  <a:gd name="connsiteX23" fmla="*/ 634695 w 750014"/>
                  <a:gd name="connsiteY23" fmla="*/ 332926 h 877029"/>
                  <a:gd name="connsiteX24" fmla="*/ 679700 w 750014"/>
                  <a:gd name="connsiteY24" fmla="*/ 367504 h 877029"/>
                  <a:gd name="connsiteX25" fmla="*/ 639802 w 750014"/>
                  <a:gd name="connsiteY25" fmla="*/ 434214 h 877029"/>
                  <a:gd name="connsiteX26" fmla="*/ 488934 w 750014"/>
                  <a:gd name="connsiteY26" fmla="*/ 500923 h 877029"/>
                  <a:gd name="connsiteX27" fmla="*/ 433396 w 750014"/>
                  <a:gd name="connsiteY27" fmla="*/ 520925 h 877029"/>
                  <a:gd name="connsiteX28" fmla="*/ 412755 w 750014"/>
                  <a:gd name="connsiteY28" fmla="*/ 572527 h 877029"/>
                  <a:gd name="connsiteX29" fmla="*/ 462016 w 750014"/>
                  <a:gd name="connsiteY29" fmla="*/ 597849 h 877029"/>
                  <a:gd name="connsiteX30" fmla="*/ 519363 w 750014"/>
                  <a:gd name="connsiteY30" fmla="*/ 582741 h 877029"/>
                  <a:gd name="connsiteX31" fmla="*/ 618417 w 750014"/>
                  <a:gd name="connsiteY31" fmla="*/ 612851 h 877029"/>
                  <a:gd name="connsiteX32" fmla="*/ 619268 w 750014"/>
                  <a:gd name="connsiteY32" fmla="*/ 684029 h 877029"/>
                  <a:gd name="connsiteX33" fmla="*/ 574476 w 750014"/>
                  <a:gd name="connsiteY33" fmla="*/ 742014 h 877029"/>
                  <a:gd name="connsiteX34" fmla="*/ 352749 w 750014"/>
                  <a:gd name="connsiteY34" fmla="*/ 864687 h 877029"/>
                  <a:gd name="connsiteX35" fmla="*/ 118574 w 750014"/>
                  <a:gd name="connsiteY35" fmla="*/ 845536 h 87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0014" h="877029">
                    <a:moveTo>
                      <a:pt x="118574" y="845536"/>
                    </a:moveTo>
                    <a:cubicBezTo>
                      <a:pt x="-1333" y="740950"/>
                      <a:pt x="-12718" y="569548"/>
                      <a:pt x="8774" y="418893"/>
                    </a:cubicBezTo>
                    <a:cubicBezTo>
                      <a:pt x="12391" y="393784"/>
                      <a:pt x="12391" y="366866"/>
                      <a:pt x="26861" y="346012"/>
                    </a:cubicBezTo>
                    <a:cubicBezTo>
                      <a:pt x="41225" y="325159"/>
                      <a:pt x="70909" y="313030"/>
                      <a:pt x="92401" y="326117"/>
                    </a:cubicBezTo>
                    <a:cubicBezTo>
                      <a:pt x="110168" y="336969"/>
                      <a:pt x="116020" y="359631"/>
                      <a:pt x="124532" y="378782"/>
                    </a:cubicBezTo>
                    <a:cubicBezTo>
                      <a:pt x="135916" y="404317"/>
                      <a:pt x="154535" y="426340"/>
                      <a:pt x="177623" y="441661"/>
                    </a:cubicBezTo>
                    <a:cubicBezTo>
                      <a:pt x="192837" y="451769"/>
                      <a:pt x="212095" y="459004"/>
                      <a:pt x="228905" y="451982"/>
                    </a:cubicBezTo>
                    <a:cubicBezTo>
                      <a:pt x="251993" y="442300"/>
                      <a:pt x="257738" y="412509"/>
                      <a:pt x="260292" y="387400"/>
                    </a:cubicBezTo>
                    <a:cubicBezTo>
                      <a:pt x="265079" y="340586"/>
                      <a:pt x="269761" y="293772"/>
                      <a:pt x="274549" y="246959"/>
                    </a:cubicBezTo>
                    <a:cubicBezTo>
                      <a:pt x="277102" y="221849"/>
                      <a:pt x="279762" y="196208"/>
                      <a:pt x="290189" y="173227"/>
                    </a:cubicBezTo>
                    <a:cubicBezTo>
                      <a:pt x="300615" y="150246"/>
                      <a:pt x="320192" y="129924"/>
                      <a:pt x="344769" y="125881"/>
                    </a:cubicBezTo>
                    <a:cubicBezTo>
                      <a:pt x="369346" y="121732"/>
                      <a:pt x="397434" y="138755"/>
                      <a:pt x="399775" y="163864"/>
                    </a:cubicBezTo>
                    <a:cubicBezTo>
                      <a:pt x="400733" y="174291"/>
                      <a:pt x="397541" y="184718"/>
                      <a:pt x="397115" y="195251"/>
                    </a:cubicBezTo>
                    <a:cubicBezTo>
                      <a:pt x="396690" y="205784"/>
                      <a:pt x="400307" y="217806"/>
                      <a:pt x="409883" y="221743"/>
                    </a:cubicBezTo>
                    <a:cubicBezTo>
                      <a:pt x="419565" y="225786"/>
                      <a:pt x="430417" y="219722"/>
                      <a:pt x="438716" y="213232"/>
                    </a:cubicBezTo>
                    <a:cubicBezTo>
                      <a:pt x="467336" y="190676"/>
                      <a:pt x="488508" y="159928"/>
                      <a:pt x="508404" y="129179"/>
                    </a:cubicBezTo>
                    <a:cubicBezTo>
                      <a:pt x="528300" y="98431"/>
                      <a:pt x="547877" y="66939"/>
                      <a:pt x="574369" y="41829"/>
                    </a:cubicBezTo>
                    <a:cubicBezTo>
                      <a:pt x="600861" y="16720"/>
                      <a:pt x="635759" y="-1686"/>
                      <a:pt x="671933" y="123"/>
                    </a:cubicBezTo>
                    <a:cubicBezTo>
                      <a:pt x="708108" y="1931"/>
                      <a:pt x="743963" y="28317"/>
                      <a:pt x="749282" y="64598"/>
                    </a:cubicBezTo>
                    <a:cubicBezTo>
                      <a:pt x="754602" y="100985"/>
                      <a:pt x="730025" y="134606"/>
                      <a:pt x="704490" y="160885"/>
                    </a:cubicBezTo>
                    <a:cubicBezTo>
                      <a:pt x="666614" y="199826"/>
                      <a:pt x="623098" y="233127"/>
                      <a:pt x="575859" y="259513"/>
                    </a:cubicBezTo>
                    <a:cubicBezTo>
                      <a:pt x="567347" y="264301"/>
                      <a:pt x="558091" y="269408"/>
                      <a:pt x="554048" y="278345"/>
                    </a:cubicBezTo>
                    <a:cubicBezTo>
                      <a:pt x="546813" y="294517"/>
                      <a:pt x="560857" y="312817"/>
                      <a:pt x="576816" y="320052"/>
                    </a:cubicBezTo>
                    <a:cubicBezTo>
                      <a:pt x="594903" y="328351"/>
                      <a:pt x="615331" y="328564"/>
                      <a:pt x="634695" y="332926"/>
                    </a:cubicBezTo>
                    <a:cubicBezTo>
                      <a:pt x="654059" y="337288"/>
                      <a:pt x="674274" y="348247"/>
                      <a:pt x="679700" y="367504"/>
                    </a:cubicBezTo>
                    <a:cubicBezTo>
                      <a:pt x="687254" y="394316"/>
                      <a:pt x="662890" y="418893"/>
                      <a:pt x="639802" y="434214"/>
                    </a:cubicBezTo>
                    <a:cubicBezTo>
                      <a:pt x="593733" y="464962"/>
                      <a:pt x="542451" y="487624"/>
                      <a:pt x="488934" y="500923"/>
                    </a:cubicBezTo>
                    <a:cubicBezTo>
                      <a:pt x="469783" y="505711"/>
                      <a:pt x="449674" y="509541"/>
                      <a:pt x="433396" y="520925"/>
                    </a:cubicBezTo>
                    <a:cubicBezTo>
                      <a:pt x="417118" y="532310"/>
                      <a:pt x="405733" y="553908"/>
                      <a:pt x="412755" y="572527"/>
                    </a:cubicBezTo>
                    <a:cubicBezTo>
                      <a:pt x="419884" y="591253"/>
                      <a:pt x="442333" y="599338"/>
                      <a:pt x="462016" y="597849"/>
                    </a:cubicBezTo>
                    <a:cubicBezTo>
                      <a:pt x="481699" y="596359"/>
                      <a:pt x="500212" y="587741"/>
                      <a:pt x="519363" y="582741"/>
                    </a:cubicBezTo>
                    <a:cubicBezTo>
                      <a:pt x="555218" y="573485"/>
                      <a:pt x="599585" y="580613"/>
                      <a:pt x="618417" y="612851"/>
                    </a:cubicBezTo>
                    <a:cubicBezTo>
                      <a:pt x="630865" y="634023"/>
                      <a:pt x="629163" y="661473"/>
                      <a:pt x="619268" y="684029"/>
                    </a:cubicBezTo>
                    <a:cubicBezTo>
                      <a:pt x="609373" y="706585"/>
                      <a:pt x="592350" y="725097"/>
                      <a:pt x="574476" y="742014"/>
                    </a:cubicBezTo>
                    <a:cubicBezTo>
                      <a:pt x="512235" y="800957"/>
                      <a:pt x="435737" y="845536"/>
                      <a:pt x="352749" y="864687"/>
                    </a:cubicBezTo>
                    <a:cubicBezTo>
                      <a:pt x="269974" y="883732"/>
                      <a:pt x="194965" y="883200"/>
                      <a:pt x="118574" y="845536"/>
                    </a:cubicBezTo>
                  </a:path>
                </a:pathLst>
              </a:custGeom>
              <a:solidFill>
                <a:srgbClr val="F5F5F5"/>
              </a:solidFill>
              <a:ln w="10627" cap="flat">
                <a:noFill/>
                <a:prstDash val="solid"/>
                <a:miter/>
              </a:ln>
            </p:spPr>
            <p:txBody>
              <a:bodyPr rtlCol="0" anchor="ctr"/>
              <a:lstStyle/>
              <a:p>
                <a:endParaRPr lang="zh-CN" altLang="en-US"/>
              </a:p>
            </p:txBody>
          </p:sp>
          <p:sp>
            <p:nvSpPr>
              <p:cNvPr id="609" name="任意多边形: 形状 608"/>
              <p:cNvSpPr/>
              <p:nvPr/>
            </p:nvSpPr>
            <p:spPr>
              <a:xfrm>
                <a:off x="10550194" y="2672892"/>
                <a:ext cx="549103" cy="730518"/>
              </a:xfrm>
              <a:custGeom>
                <a:avLst/>
                <a:gdLst>
                  <a:gd name="connsiteX0" fmla="*/ 0 w 549103"/>
                  <a:gd name="connsiteY0" fmla="*/ 728710 h 730518"/>
                  <a:gd name="connsiteX1" fmla="*/ 115439 w 549103"/>
                  <a:gd name="connsiteY1" fmla="*/ 496131 h 730518"/>
                  <a:gd name="connsiteX2" fmla="*/ 148846 w 549103"/>
                  <a:gd name="connsiteY2" fmla="*/ 436762 h 730518"/>
                  <a:gd name="connsiteX3" fmla="*/ 182574 w 549103"/>
                  <a:gd name="connsiteY3" fmla="*/ 379735 h 730518"/>
                  <a:gd name="connsiteX4" fmla="*/ 256624 w 549103"/>
                  <a:gd name="connsiteY4" fmla="*/ 278873 h 730518"/>
                  <a:gd name="connsiteX5" fmla="*/ 330143 w 549103"/>
                  <a:gd name="connsiteY5" fmla="*/ 193118 h 730518"/>
                  <a:gd name="connsiteX6" fmla="*/ 397598 w 549103"/>
                  <a:gd name="connsiteY6" fmla="*/ 121408 h 730518"/>
                  <a:gd name="connsiteX7" fmla="*/ 505907 w 549103"/>
                  <a:gd name="connsiteY7" fmla="*/ 29164 h 730518"/>
                  <a:gd name="connsiteX8" fmla="*/ 537719 w 549103"/>
                  <a:gd name="connsiteY8" fmla="*/ 7140 h 730518"/>
                  <a:gd name="connsiteX9" fmla="*/ 546125 w 549103"/>
                  <a:gd name="connsiteY9" fmla="*/ 1714 h 730518"/>
                  <a:gd name="connsiteX10" fmla="*/ 549104 w 549103"/>
                  <a:gd name="connsiteY10" fmla="*/ 11 h 730518"/>
                  <a:gd name="connsiteX11" fmla="*/ 546444 w 549103"/>
                  <a:gd name="connsiteY11" fmla="*/ 2139 h 730518"/>
                  <a:gd name="connsiteX12" fmla="*/ 538252 w 549103"/>
                  <a:gd name="connsiteY12" fmla="*/ 7991 h 730518"/>
                  <a:gd name="connsiteX13" fmla="*/ 506971 w 549103"/>
                  <a:gd name="connsiteY13" fmla="*/ 30653 h 730518"/>
                  <a:gd name="connsiteX14" fmla="*/ 399938 w 549103"/>
                  <a:gd name="connsiteY14" fmla="*/ 123855 h 730518"/>
                  <a:gd name="connsiteX15" fmla="*/ 333122 w 549103"/>
                  <a:gd name="connsiteY15" fmla="*/ 195778 h 730518"/>
                  <a:gd name="connsiteX16" fmla="*/ 260029 w 549103"/>
                  <a:gd name="connsiteY16" fmla="*/ 281745 h 730518"/>
                  <a:gd name="connsiteX17" fmla="*/ 186510 w 549103"/>
                  <a:gd name="connsiteY17" fmla="*/ 382395 h 730518"/>
                  <a:gd name="connsiteX18" fmla="*/ 152996 w 549103"/>
                  <a:gd name="connsiteY18" fmla="*/ 439210 h 730518"/>
                  <a:gd name="connsiteX19" fmla="*/ 119694 w 549103"/>
                  <a:gd name="connsiteY19" fmla="*/ 498578 h 730518"/>
                  <a:gd name="connsiteX20" fmla="*/ 4149 w 549103"/>
                  <a:gd name="connsiteY20" fmla="*/ 730519 h 7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9103" h="730518">
                    <a:moveTo>
                      <a:pt x="0" y="728710"/>
                    </a:moveTo>
                    <a:cubicBezTo>
                      <a:pt x="30429" y="654766"/>
                      <a:pt x="70646" y="576565"/>
                      <a:pt x="115439" y="496131"/>
                    </a:cubicBezTo>
                    <a:cubicBezTo>
                      <a:pt x="126716" y="476129"/>
                      <a:pt x="137888" y="456233"/>
                      <a:pt x="148846" y="436762"/>
                    </a:cubicBezTo>
                    <a:cubicBezTo>
                      <a:pt x="159805" y="417292"/>
                      <a:pt x="170764" y="397928"/>
                      <a:pt x="182574" y="379735"/>
                    </a:cubicBezTo>
                    <a:cubicBezTo>
                      <a:pt x="206087" y="343135"/>
                      <a:pt x="231515" y="309833"/>
                      <a:pt x="256624" y="278873"/>
                    </a:cubicBezTo>
                    <a:cubicBezTo>
                      <a:pt x="281733" y="247912"/>
                      <a:pt x="306630" y="219504"/>
                      <a:pt x="330143" y="193118"/>
                    </a:cubicBezTo>
                    <a:cubicBezTo>
                      <a:pt x="353763" y="166732"/>
                      <a:pt x="376212" y="142581"/>
                      <a:pt x="397598" y="121408"/>
                    </a:cubicBezTo>
                    <a:cubicBezTo>
                      <a:pt x="440262" y="78956"/>
                      <a:pt x="478670" y="48740"/>
                      <a:pt x="505907" y="29164"/>
                    </a:cubicBezTo>
                    <a:cubicBezTo>
                      <a:pt x="519526" y="19269"/>
                      <a:pt x="530272" y="12034"/>
                      <a:pt x="537719" y="7140"/>
                    </a:cubicBezTo>
                    <a:cubicBezTo>
                      <a:pt x="541231" y="4799"/>
                      <a:pt x="544103" y="2991"/>
                      <a:pt x="546125" y="1714"/>
                    </a:cubicBezTo>
                    <a:cubicBezTo>
                      <a:pt x="548040" y="543"/>
                      <a:pt x="548998" y="-95"/>
                      <a:pt x="549104" y="11"/>
                    </a:cubicBezTo>
                    <a:cubicBezTo>
                      <a:pt x="549104" y="118"/>
                      <a:pt x="548253" y="756"/>
                      <a:pt x="546444" y="2139"/>
                    </a:cubicBezTo>
                    <a:cubicBezTo>
                      <a:pt x="544422" y="3629"/>
                      <a:pt x="541656" y="5544"/>
                      <a:pt x="538252" y="7991"/>
                    </a:cubicBezTo>
                    <a:cubicBezTo>
                      <a:pt x="531017" y="13098"/>
                      <a:pt x="520484" y="20652"/>
                      <a:pt x="506971" y="30653"/>
                    </a:cubicBezTo>
                    <a:cubicBezTo>
                      <a:pt x="480160" y="50656"/>
                      <a:pt x="442177" y="81084"/>
                      <a:pt x="399938" y="123855"/>
                    </a:cubicBezTo>
                    <a:cubicBezTo>
                      <a:pt x="378766" y="145134"/>
                      <a:pt x="356529" y="169392"/>
                      <a:pt x="333122" y="195778"/>
                    </a:cubicBezTo>
                    <a:cubicBezTo>
                      <a:pt x="309715" y="222270"/>
                      <a:pt x="284925" y="250784"/>
                      <a:pt x="260029" y="281745"/>
                    </a:cubicBezTo>
                    <a:cubicBezTo>
                      <a:pt x="235133" y="312706"/>
                      <a:pt x="209917" y="346008"/>
                      <a:pt x="186510" y="382395"/>
                    </a:cubicBezTo>
                    <a:cubicBezTo>
                      <a:pt x="174807" y="400588"/>
                      <a:pt x="163955" y="419739"/>
                      <a:pt x="152996" y="439210"/>
                    </a:cubicBezTo>
                    <a:cubicBezTo>
                      <a:pt x="142037" y="458680"/>
                      <a:pt x="130866" y="478576"/>
                      <a:pt x="119694" y="498578"/>
                    </a:cubicBezTo>
                    <a:cubicBezTo>
                      <a:pt x="74902" y="578906"/>
                      <a:pt x="34791" y="656893"/>
                      <a:pt x="4149" y="730519"/>
                    </a:cubicBezTo>
                  </a:path>
                </a:pathLst>
              </a:custGeom>
              <a:solidFill>
                <a:srgbClr val="E0E0E0"/>
              </a:solidFill>
              <a:ln w="10627" cap="flat">
                <a:noFill/>
                <a:prstDash val="solid"/>
                <a:miter/>
              </a:ln>
            </p:spPr>
            <p:txBody>
              <a:bodyPr rtlCol="0" anchor="ctr"/>
              <a:lstStyle/>
              <a:p>
                <a:endParaRPr lang="zh-CN" altLang="en-US"/>
              </a:p>
            </p:txBody>
          </p:sp>
          <p:sp>
            <p:nvSpPr>
              <p:cNvPr id="610" name="任意多边形: 形状 609"/>
              <p:cNvSpPr/>
              <p:nvPr/>
            </p:nvSpPr>
            <p:spPr>
              <a:xfrm>
                <a:off x="10727049" y="2772596"/>
                <a:ext cx="8279" cy="280031"/>
              </a:xfrm>
              <a:custGeom>
                <a:avLst/>
                <a:gdLst>
                  <a:gd name="connsiteX0" fmla="*/ 6995 w 8279"/>
                  <a:gd name="connsiteY0" fmla="*/ 280031 h 280031"/>
                  <a:gd name="connsiteX1" fmla="*/ 5718 w 8279"/>
                  <a:gd name="connsiteY1" fmla="*/ 269073 h 280031"/>
                  <a:gd name="connsiteX2" fmla="*/ 4229 w 8279"/>
                  <a:gd name="connsiteY2" fmla="*/ 239069 h 280031"/>
                  <a:gd name="connsiteX3" fmla="*/ 3590 w 8279"/>
                  <a:gd name="connsiteY3" fmla="*/ 139909 h 280031"/>
                  <a:gd name="connsiteX4" fmla="*/ 1994 w 8279"/>
                  <a:gd name="connsiteY4" fmla="*/ 40962 h 280031"/>
                  <a:gd name="connsiteX5" fmla="*/ 399 w 8279"/>
                  <a:gd name="connsiteY5" fmla="*/ 11065 h 280031"/>
                  <a:gd name="connsiteX6" fmla="*/ 186 w 8279"/>
                  <a:gd name="connsiteY6" fmla="*/ 0 h 280031"/>
                  <a:gd name="connsiteX7" fmla="*/ 2207 w 8279"/>
                  <a:gd name="connsiteY7" fmla="*/ 10852 h 280031"/>
                  <a:gd name="connsiteX8" fmla="*/ 5293 w 8279"/>
                  <a:gd name="connsiteY8" fmla="*/ 40749 h 280031"/>
                  <a:gd name="connsiteX9" fmla="*/ 8272 w 8279"/>
                  <a:gd name="connsiteY9" fmla="*/ 139909 h 280031"/>
                  <a:gd name="connsiteX10" fmla="*/ 7633 w 8279"/>
                  <a:gd name="connsiteY10" fmla="*/ 238963 h 280031"/>
                  <a:gd name="connsiteX11" fmla="*/ 7633 w 8279"/>
                  <a:gd name="connsiteY11" fmla="*/ 268966 h 280031"/>
                  <a:gd name="connsiteX12" fmla="*/ 6995 w 8279"/>
                  <a:gd name="connsiteY12" fmla="*/ 280031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79" h="280031">
                    <a:moveTo>
                      <a:pt x="6995" y="280031"/>
                    </a:moveTo>
                    <a:cubicBezTo>
                      <a:pt x="6676" y="280031"/>
                      <a:pt x="6250" y="276095"/>
                      <a:pt x="5718" y="269073"/>
                    </a:cubicBezTo>
                    <a:cubicBezTo>
                      <a:pt x="5186" y="261944"/>
                      <a:pt x="4654" y="251730"/>
                      <a:pt x="4229" y="239069"/>
                    </a:cubicBezTo>
                    <a:cubicBezTo>
                      <a:pt x="3378" y="213641"/>
                      <a:pt x="3378" y="178637"/>
                      <a:pt x="3590" y="139909"/>
                    </a:cubicBezTo>
                    <a:cubicBezTo>
                      <a:pt x="3803" y="101181"/>
                      <a:pt x="3271" y="66178"/>
                      <a:pt x="1994" y="40962"/>
                    </a:cubicBezTo>
                    <a:cubicBezTo>
                      <a:pt x="1356" y="28301"/>
                      <a:pt x="824" y="18087"/>
                      <a:pt x="399" y="11065"/>
                    </a:cubicBezTo>
                    <a:cubicBezTo>
                      <a:pt x="-27" y="3937"/>
                      <a:pt x="-134" y="106"/>
                      <a:pt x="186" y="0"/>
                    </a:cubicBezTo>
                    <a:cubicBezTo>
                      <a:pt x="505" y="0"/>
                      <a:pt x="1250" y="3830"/>
                      <a:pt x="2207" y="10852"/>
                    </a:cubicBezTo>
                    <a:cubicBezTo>
                      <a:pt x="3271" y="17874"/>
                      <a:pt x="4335" y="28088"/>
                      <a:pt x="5293" y="40749"/>
                    </a:cubicBezTo>
                    <a:cubicBezTo>
                      <a:pt x="7421" y="66071"/>
                      <a:pt x="8378" y="101181"/>
                      <a:pt x="8272" y="139909"/>
                    </a:cubicBezTo>
                    <a:cubicBezTo>
                      <a:pt x="8059" y="178105"/>
                      <a:pt x="7740" y="212577"/>
                      <a:pt x="7633" y="238963"/>
                    </a:cubicBezTo>
                    <a:cubicBezTo>
                      <a:pt x="7633" y="250879"/>
                      <a:pt x="7633" y="260880"/>
                      <a:pt x="7633" y="268966"/>
                    </a:cubicBezTo>
                    <a:cubicBezTo>
                      <a:pt x="7527" y="276095"/>
                      <a:pt x="7314" y="280031"/>
                      <a:pt x="6995" y="280031"/>
                    </a:cubicBezTo>
                    <a:close/>
                  </a:path>
                </a:pathLst>
              </a:custGeom>
              <a:solidFill>
                <a:srgbClr val="E0E0E0"/>
              </a:solidFill>
              <a:ln w="10627" cap="flat">
                <a:noFill/>
                <a:prstDash val="solid"/>
                <a:miter/>
              </a:ln>
            </p:spPr>
            <p:txBody>
              <a:bodyPr rtlCol="0" anchor="ctr"/>
              <a:lstStyle/>
              <a:p>
                <a:endParaRPr lang="zh-CN" altLang="en-US"/>
              </a:p>
            </p:txBody>
          </p:sp>
          <p:sp>
            <p:nvSpPr>
              <p:cNvPr id="611" name="任意多边形: 形状 610"/>
              <p:cNvSpPr/>
              <p:nvPr/>
            </p:nvSpPr>
            <p:spPr>
              <a:xfrm>
                <a:off x="10733936" y="3023291"/>
                <a:ext cx="329400" cy="29416"/>
              </a:xfrm>
              <a:custGeom>
                <a:avLst/>
                <a:gdLst>
                  <a:gd name="connsiteX0" fmla="*/ 329400 w 329400"/>
                  <a:gd name="connsiteY0" fmla="*/ 3801 h 29416"/>
                  <a:gd name="connsiteX1" fmla="*/ 316314 w 329400"/>
                  <a:gd name="connsiteY1" fmla="*/ 3908 h 29416"/>
                  <a:gd name="connsiteX2" fmla="*/ 280884 w 329400"/>
                  <a:gd name="connsiteY2" fmla="*/ 3588 h 29416"/>
                  <a:gd name="connsiteX3" fmla="*/ 164169 w 329400"/>
                  <a:gd name="connsiteY3" fmla="*/ 8695 h 29416"/>
                  <a:gd name="connsiteX4" fmla="*/ 47986 w 329400"/>
                  <a:gd name="connsiteY4" fmla="*/ 21995 h 29416"/>
                  <a:gd name="connsiteX5" fmla="*/ 12982 w 329400"/>
                  <a:gd name="connsiteY5" fmla="*/ 27634 h 29416"/>
                  <a:gd name="connsiteX6" fmla="*/ 2 w 329400"/>
                  <a:gd name="connsiteY6" fmla="*/ 29336 h 29416"/>
                  <a:gd name="connsiteX7" fmla="*/ 12556 w 329400"/>
                  <a:gd name="connsiteY7" fmla="*/ 25825 h 29416"/>
                  <a:gd name="connsiteX8" fmla="*/ 47348 w 329400"/>
                  <a:gd name="connsiteY8" fmla="*/ 18696 h 29416"/>
                  <a:gd name="connsiteX9" fmla="*/ 163637 w 329400"/>
                  <a:gd name="connsiteY9" fmla="*/ 4014 h 29416"/>
                  <a:gd name="connsiteX10" fmla="*/ 280778 w 329400"/>
                  <a:gd name="connsiteY10" fmla="*/ 290 h 29416"/>
                  <a:gd name="connsiteX11" fmla="*/ 316207 w 329400"/>
                  <a:gd name="connsiteY11" fmla="*/ 2099 h 29416"/>
                  <a:gd name="connsiteX12" fmla="*/ 329400 w 329400"/>
                  <a:gd name="connsiteY12" fmla="*/ 3801 h 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400" h="29416">
                    <a:moveTo>
                      <a:pt x="329400" y="3801"/>
                    </a:moveTo>
                    <a:cubicBezTo>
                      <a:pt x="329400" y="4120"/>
                      <a:pt x="324719" y="4120"/>
                      <a:pt x="316314" y="3908"/>
                    </a:cubicBezTo>
                    <a:cubicBezTo>
                      <a:pt x="307909" y="3801"/>
                      <a:pt x="295886" y="3482"/>
                      <a:pt x="280884" y="3588"/>
                    </a:cubicBezTo>
                    <a:cubicBezTo>
                      <a:pt x="250987" y="3588"/>
                      <a:pt x="209706" y="5078"/>
                      <a:pt x="164169" y="8695"/>
                    </a:cubicBezTo>
                    <a:cubicBezTo>
                      <a:pt x="118632" y="12419"/>
                      <a:pt x="77564" y="17420"/>
                      <a:pt x="47986" y="21995"/>
                    </a:cubicBezTo>
                    <a:cubicBezTo>
                      <a:pt x="33197" y="24123"/>
                      <a:pt x="21281" y="26251"/>
                      <a:pt x="12982" y="27634"/>
                    </a:cubicBezTo>
                    <a:cubicBezTo>
                      <a:pt x="4683" y="29017"/>
                      <a:pt x="108" y="29655"/>
                      <a:pt x="2" y="29336"/>
                    </a:cubicBezTo>
                    <a:cubicBezTo>
                      <a:pt x="-105" y="29017"/>
                      <a:pt x="4471" y="27740"/>
                      <a:pt x="12556" y="25825"/>
                    </a:cubicBezTo>
                    <a:cubicBezTo>
                      <a:pt x="20749" y="23910"/>
                      <a:pt x="32559" y="21356"/>
                      <a:pt x="47348" y="18696"/>
                    </a:cubicBezTo>
                    <a:cubicBezTo>
                      <a:pt x="76925" y="13270"/>
                      <a:pt x="117994" y="7738"/>
                      <a:pt x="163637" y="4014"/>
                    </a:cubicBezTo>
                    <a:cubicBezTo>
                      <a:pt x="209281" y="397"/>
                      <a:pt x="250775" y="-561"/>
                      <a:pt x="280778" y="290"/>
                    </a:cubicBezTo>
                    <a:cubicBezTo>
                      <a:pt x="295780" y="609"/>
                      <a:pt x="307909" y="1354"/>
                      <a:pt x="316207" y="2099"/>
                    </a:cubicBezTo>
                    <a:cubicBezTo>
                      <a:pt x="324825" y="2844"/>
                      <a:pt x="329400" y="3482"/>
                      <a:pt x="329400" y="3801"/>
                    </a:cubicBezTo>
                    <a:close/>
                  </a:path>
                </a:pathLst>
              </a:custGeom>
              <a:solidFill>
                <a:srgbClr val="E0E0E0"/>
              </a:solidFill>
              <a:ln w="10627" cap="flat">
                <a:noFill/>
                <a:prstDash val="solid"/>
                <a:miter/>
              </a:ln>
            </p:spPr>
            <p:txBody>
              <a:bodyPr rtlCol="0" anchor="ctr"/>
              <a:lstStyle/>
              <a:p>
                <a:endParaRPr lang="zh-CN" altLang="en-US"/>
              </a:p>
            </p:txBody>
          </p:sp>
          <p:sp>
            <p:nvSpPr>
              <p:cNvPr id="612" name="任意多边形: 形状 611"/>
              <p:cNvSpPr/>
              <p:nvPr/>
            </p:nvSpPr>
            <p:spPr>
              <a:xfrm>
                <a:off x="10436712" y="2966448"/>
                <a:ext cx="118183" cy="429622"/>
              </a:xfrm>
              <a:custGeom>
                <a:avLst/>
                <a:gdLst>
                  <a:gd name="connsiteX0" fmla="*/ 118163 w 118183"/>
                  <a:gd name="connsiteY0" fmla="*/ 429622 h 429622"/>
                  <a:gd name="connsiteX1" fmla="*/ 116354 w 118183"/>
                  <a:gd name="connsiteY1" fmla="*/ 425473 h 429622"/>
                  <a:gd name="connsiteX2" fmla="*/ 112098 w 118183"/>
                  <a:gd name="connsiteY2" fmla="*/ 413238 h 429622"/>
                  <a:gd name="connsiteX3" fmla="*/ 97735 w 118183"/>
                  <a:gd name="connsiteY3" fmla="*/ 367701 h 429622"/>
                  <a:gd name="connsiteX4" fmla="*/ 56773 w 118183"/>
                  <a:gd name="connsiteY4" fmla="*/ 215450 h 429622"/>
                  <a:gd name="connsiteX5" fmla="*/ 17194 w 118183"/>
                  <a:gd name="connsiteY5" fmla="*/ 62986 h 429622"/>
                  <a:gd name="connsiteX6" fmla="*/ 4320 w 118183"/>
                  <a:gd name="connsiteY6" fmla="*/ 17023 h 429622"/>
                  <a:gd name="connsiteX7" fmla="*/ 916 w 118183"/>
                  <a:gd name="connsiteY7" fmla="*/ 4469 h 429622"/>
                  <a:gd name="connsiteX8" fmla="*/ 65 w 118183"/>
                  <a:gd name="connsiteY8" fmla="*/ 0 h 429622"/>
                  <a:gd name="connsiteX9" fmla="*/ 1873 w 118183"/>
                  <a:gd name="connsiteY9" fmla="*/ 4149 h 429622"/>
                  <a:gd name="connsiteX10" fmla="*/ 6129 w 118183"/>
                  <a:gd name="connsiteY10" fmla="*/ 16385 h 429622"/>
                  <a:gd name="connsiteX11" fmla="*/ 20492 w 118183"/>
                  <a:gd name="connsiteY11" fmla="*/ 61922 h 429622"/>
                  <a:gd name="connsiteX12" fmla="*/ 61454 w 118183"/>
                  <a:gd name="connsiteY12" fmla="*/ 214173 h 429622"/>
                  <a:gd name="connsiteX13" fmla="*/ 101033 w 118183"/>
                  <a:gd name="connsiteY13" fmla="*/ 366637 h 429622"/>
                  <a:gd name="connsiteX14" fmla="*/ 113907 w 118183"/>
                  <a:gd name="connsiteY14" fmla="*/ 412599 h 429622"/>
                  <a:gd name="connsiteX15" fmla="*/ 117312 w 118183"/>
                  <a:gd name="connsiteY15" fmla="*/ 425154 h 429622"/>
                  <a:gd name="connsiteX16" fmla="*/ 118163 w 118183"/>
                  <a:gd name="connsiteY16" fmla="*/ 429622 h 42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183" h="429622">
                    <a:moveTo>
                      <a:pt x="118163" y="429622"/>
                    </a:moveTo>
                    <a:cubicBezTo>
                      <a:pt x="118057" y="429622"/>
                      <a:pt x="117418" y="428239"/>
                      <a:pt x="116354" y="425473"/>
                    </a:cubicBezTo>
                    <a:cubicBezTo>
                      <a:pt x="115184" y="422175"/>
                      <a:pt x="113801" y="418132"/>
                      <a:pt x="112098" y="413238"/>
                    </a:cubicBezTo>
                    <a:cubicBezTo>
                      <a:pt x="108481" y="402598"/>
                      <a:pt x="103587" y="386958"/>
                      <a:pt x="97735" y="367701"/>
                    </a:cubicBezTo>
                    <a:cubicBezTo>
                      <a:pt x="86138" y="329079"/>
                      <a:pt x="71775" y="275137"/>
                      <a:pt x="56773" y="215450"/>
                    </a:cubicBezTo>
                    <a:cubicBezTo>
                      <a:pt x="41771" y="155762"/>
                      <a:pt x="27940" y="101820"/>
                      <a:pt x="17194" y="62986"/>
                    </a:cubicBezTo>
                    <a:cubicBezTo>
                      <a:pt x="11874" y="44154"/>
                      <a:pt x="7512" y="28514"/>
                      <a:pt x="4320" y="17023"/>
                    </a:cubicBezTo>
                    <a:cubicBezTo>
                      <a:pt x="2937" y="12023"/>
                      <a:pt x="1767" y="7873"/>
                      <a:pt x="916" y="4469"/>
                    </a:cubicBezTo>
                    <a:cubicBezTo>
                      <a:pt x="171" y="1596"/>
                      <a:pt x="-148" y="106"/>
                      <a:pt x="65" y="0"/>
                    </a:cubicBezTo>
                    <a:cubicBezTo>
                      <a:pt x="171" y="0"/>
                      <a:pt x="810" y="1383"/>
                      <a:pt x="1873" y="4149"/>
                    </a:cubicBezTo>
                    <a:cubicBezTo>
                      <a:pt x="3044" y="7448"/>
                      <a:pt x="4427" y="11491"/>
                      <a:pt x="6129" y="16385"/>
                    </a:cubicBezTo>
                    <a:cubicBezTo>
                      <a:pt x="9747" y="27024"/>
                      <a:pt x="14641" y="42664"/>
                      <a:pt x="20492" y="61922"/>
                    </a:cubicBezTo>
                    <a:cubicBezTo>
                      <a:pt x="32090" y="100543"/>
                      <a:pt x="46453" y="154485"/>
                      <a:pt x="61454" y="214173"/>
                    </a:cubicBezTo>
                    <a:cubicBezTo>
                      <a:pt x="76456" y="273860"/>
                      <a:pt x="90288" y="327803"/>
                      <a:pt x="101033" y="366637"/>
                    </a:cubicBezTo>
                    <a:cubicBezTo>
                      <a:pt x="106353" y="385469"/>
                      <a:pt x="110715" y="401002"/>
                      <a:pt x="113907" y="412599"/>
                    </a:cubicBezTo>
                    <a:cubicBezTo>
                      <a:pt x="115290" y="417600"/>
                      <a:pt x="116461" y="421749"/>
                      <a:pt x="117312" y="425154"/>
                    </a:cubicBezTo>
                    <a:cubicBezTo>
                      <a:pt x="117950" y="428027"/>
                      <a:pt x="118269" y="429622"/>
                      <a:pt x="118163" y="429622"/>
                    </a:cubicBezTo>
                    <a:close/>
                  </a:path>
                </a:pathLst>
              </a:custGeom>
              <a:solidFill>
                <a:srgbClr val="E0E0E0"/>
              </a:solidFill>
              <a:ln w="10627" cap="flat">
                <a:noFill/>
                <a:prstDash val="solid"/>
                <a:miter/>
              </a:ln>
            </p:spPr>
            <p:txBody>
              <a:bodyPr rtlCol="0" anchor="ctr"/>
              <a:lstStyle/>
              <a:p>
                <a:endParaRPr lang="zh-CN" altLang="en-US"/>
              </a:p>
            </p:txBody>
          </p:sp>
          <p:sp>
            <p:nvSpPr>
              <p:cNvPr id="613" name="任意多边形: 形状 612"/>
              <p:cNvSpPr/>
              <p:nvPr/>
            </p:nvSpPr>
            <p:spPr>
              <a:xfrm>
                <a:off x="10554769" y="3303998"/>
                <a:ext cx="443879" cy="92071"/>
              </a:xfrm>
              <a:custGeom>
                <a:avLst/>
                <a:gdLst>
                  <a:gd name="connsiteX0" fmla="*/ 443879 w 443879"/>
                  <a:gd name="connsiteY0" fmla="*/ 40 h 92071"/>
                  <a:gd name="connsiteX1" fmla="*/ 439411 w 443879"/>
                  <a:gd name="connsiteY1" fmla="*/ 1317 h 92071"/>
                  <a:gd name="connsiteX2" fmla="*/ 426537 w 443879"/>
                  <a:gd name="connsiteY2" fmla="*/ 4189 h 92071"/>
                  <a:gd name="connsiteX3" fmla="*/ 378978 w 443879"/>
                  <a:gd name="connsiteY3" fmla="*/ 14084 h 92071"/>
                  <a:gd name="connsiteX4" fmla="*/ 222472 w 443879"/>
                  <a:gd name="connsiteY4" fmla="*/ 48343 h 92071"/>
                  <a:gd name="connsiteX5" fmla="*/ 65539 w 443879"/>
                  <a:gd name="connsiteY5" fmla="*/ 81219 h 92071"/>
                  <a:gd name="connsiteX6" fmla="*/ 17662 w 443879"/>
                  <a:gd name="connsiteY6" fmla="*/ 89731 h 92071"/>
                  <a:gd name="connsiteX7" fmla="*/ 4575 w 443879"/>
                  <a:gd name="connsiteY7" fmla="*/ 91646 h 92071"/>
                  <a:gd name="connsiteX8" fmla="*/ 0 w 443879"/>
                  <a:gd name="connsiteY8" fmla="*/ 91965 h 92071"/>
                  <a:gd name="connsiteX9" fmla="*/ 4469 w 443879"/>
                  <a:gd name="connsiteY9" fmla="*/ 90688 h 92071"/>
                  <a:gd name="connsiteX10" fmla="*/ 17342 w 443879"/>
                  <a:gd name="connsiteY10" fmla="*/ 87816 h 92071"/>
                  <a:gd name="connsiteX11" fmla="*/ 64901 w 443879"/>
                  <a:gd name="connsiteY11" fmla="*/ 77921 h 92071"/>
                  <a:gd name="connsiteX12" fmla="*/ 221408 w 443879"/>
                  <a:gd name="connsiteY12" fmla="*/ 43662 h 92071"/>
                  <a:gd name="connsiteX13" fmla="*/ 378234 w 443879"/>
                  <a:gd name="connsiteY13" fmla="*/ 10786 h 92071"/>
                  <a:gd name="connsiteX14" fmla="*/ 426111 w 443879"/>
                  <a:gd name="connsiteY14" fmla="*/ 2274 h 92071"/>
                  <a:gd name="connsiteX15" fmla="*/ 439198 w 443879"/>
                  <a:gd name="connsiteY15" fmla="*/ 359 h 92071"/>
                  <a:gd name="connsiteX16" fmla="*/ 443879 w 443879"/>
                  <a:gd name="connsiteY16" fmla="*/ 40 h 9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3879" h="92071">
                    <a:moveTo>
                      <a:pt x="443879" y="40"/>
                    </a:moveTo>
                    <a:cubicBezTo>
                      <a:pt x="443879" y="253"/>
                      <a:pt x="442390" y="678"/>
                      <a:pt x="439411" y="1317"/>
                    </a:cubicBezTo>
                    <a:cubicBezTo>
                      <a:pt x="435900" y="2061"/>
                      <a:pt x="431644" y="3019"/>
                      <a:pt x="426537" y="4189"/>
                    </a:cubicBezTo>
                    <a:cubicBezTo>
                      <a:pt x="414621" y="6636"/>
                      <a:pt x="398555" y="10041"/>
                      <a:pt x="378978" y="14084"/>
                    </a:cubicBezTo>
                    <a:cubicBezTo>
                      <a:pt x="338868" y="22489"/>
                      <a:pt x="283542" y="34725"/>
                      <a:pt x="222472" y="48343"/>
                    </a:cubicBezTo>
                    <a:cubicBezTo>
                      <a:pt x="161401" y="61962"/>
                      <a:pt x="105863" y="73665"/>
                      <a:pt x="65539" y="81219"/>
                    </a:cubicBezTo>
                    <a:cubicBezTo>
                      <a:pt x="45430" y="85049"/>
                      <a:pt x="29046" y="87922"/>
                      <a:pt x="17662" y="89731"/>
                    </a:cubicBezTo>
                    <a:cubicBezTo>
                      <a:pt x="12448" y="90476"/>
                      <a:pt x="8086" y="91114"/>
                      <a:pt x="4575" y="91646"/>
                    </a:cubicBezTo>
                    <a:cubicBezTo>
                      <a:pt x="1596" y="92071"/>
                      <a:pt x="0" y="92178"/>
                      <a:pt x="0" y="91965"/>
                    </a:cubicBezTo>
                    <a:cubicBezTo>
                      <a:pt x="0" y="91859"/>
                      <a:pt x="1490" y="91327"/>
                      <a:pt x="4469" y="90688"/>
                    </a:cubicBezTo>
                    <a:cubicBezTo>
                      <a:pt x="7980" y="89944"/>
                      <a:pt x="12235" y="88986"/>
                      <a:pt x="17342" y="87816"/>
                    </a:cubicBezTo>
                    <a:cubicBezTo>
                      <a:pt x="29259" y="85369"/>
                      <a:pt x="45324" y="81964"/>
                      <a:pt x="64901" y="77921"/>
                    </a:cubicBezTo>
                    <a:cubicBezTo>
                      <a:pt x="105012" y="69516"/>
                      <a:pt x="160337" y="57280"/>
                      <a:pt x="221408" y="43662"/>
                    </a:cubicBezTo>
                    <a:cubicBezTo>
                      <a:pt x="282478" y="30043"/>
                      <a:pt x="337910" y="18340"/>
                      <a:pt x="378234" y="10786"/>
                    </a:cubicBezTo>
                    <a:cubicBezTo>
                      <a:pt x="398342" y="6956"/>
                      <a:pt x="414727" y="4083"/>
                      <a:pt x="426111" y="2274"/>
                    </a:cubicBezTo>
                    <a:cubicBezTo>
                      <a:pt x="431325" y="1529"/>
                      <a:pt x="435687" y="785"/>
                      <a:pt x="439198" y="359"/>
                    </a:cubicBezTo>
                    <a:cubicBezTo>
                      <a:pt x="442177" y="40"/>
                      <a:pt x="443773" y="-67"/>
                      <a:pt x="443879" y="40"/>
                    </a:cubicBezTo>
                    <a:close/>
                  </a:path>
                </a:pathLst>
              </a:custGeom>
              <a:solidFill>
                <a:srgbClr val="E0E0E0"/>
              </a:solidFill>
              <a:ln w="10627" cap="flat">
                <a:noFill/>
                <a:prstDash val="solid"/>
                <a:miter/>
              </a:ln>
            </p:spPr>
            <p:txBody>
              <a:bodyPr rtlCol="0" anchor="ctr"/>
              <a:lstStyle/>
              <a:p>
                <a:endParaRPr lang="zh-CN" altLang="en-US"/>
              </a:p>
            </p:txBody>
          </p:sp>
        </p:grpSp>
        <p:sp>
          <p:nvSpPr>
            <p:cNvPr id="614" name="任意多边形: 形状 613"/>
            <p:cNvSpPr/>
            <p:nvPr/>
          </p:nvSpPr>
          <p:spPr>
            <a:xfrm>
              <a:off x="9576681" y="1143683"/>
              <a:ext cx="1434775" cy="1531987"/>
            </a:xfrm>
            <a:custGeom>
              <a:avLst/>
              <a:gdLst>
                <a:gd name="connsiteX0" fmla="*/ 0 w 1434775"/>
                <a:gd name="connsiteY0" fmla="*/ 550920 h 1531987"/>
                <a:gd name="connsiteX1" fmla="*/ 135440 w 1434775"/>
                <a:gd name="connsiteY1" fmla="*/ 185134 h 1531987"/>
                <a:gd name="connsiteX2" fmla="*/ 407811 w 1434775"/>
                <a:gd name="connsiteY2" fmla="*/ 2667 h 1531987"/>
                <a:gd name="connsiteX3" fmla="*/ 692418 w 1434775"/>
                <a:gd name="connsiteY3" fmla="*/ 140129 h 1531987"/>
                <a:gd name="connsiteX4" fmla="*/ 743913 w 1434775"/>
                <a:gd name="connsiteY4" fmla="*/ 313234 h 1531987"/>
                <a:gd name="connsiteX5" fmla="*/ 866693 w 1434775"/>
                <a:gd name="connsiteY5" fmla="*/ 431864 h 1531987"/>
                <a:gd name="connsiteX6" fmla="*/ 1023625 w 1434775"/>
                <a:gd name="connsiteY6" fmla="*/ 407819 h 1531987"/>
                <a:gd name="connsiteX7" fmla="*/ 1118529 w 1434775"/>
                <a:gd name="connsiteY7" fmla="*/ 574646 h 1531987"/>
                <a:gd name="connsiteX8" fmla="*/ 1151725 w 1434775"/>
                <a:gd name="connsiteY8" fmla="*/ 776158 h 1531987"/>
                <a:gd name="connsiteX9" fmla="*/ 1294825 w 1434775"/>
                <a:gd name="connsiteY9" fmla="*/ 866594 h 1531987"/>
                <a:gd name="connsiteX10" fmla="*/ 1433245 w 1434775"/>
                <a:gd name="connsiteY10" fmla="*/ 1188651 h 1531987"/>
                <a:gd name="connsiteX11" fmla="*/ 1306316 w 1434775"/>
                <a:gd name="connsiteY11" fmla="*/ 1531987 h 1531987"/>
                <a:gd name="connsiteX12" fmla="*/ 1103634 w 1434775"/>
                <a:gd name="connsiteY12" fmla="*/ 1022462 h 1531987"/>
                <a:gd name="connsiteX13" fmla="*/ 888716 w 1434775"/>
                <a:gd name="connsiteY13" fmla="*/ 781371 h 1531987"/>
                <a:gd name="connsiteX14" fmla="*/ 345570 w 1434775"/>
                <a:gd name="connsiteY14" fmla="*/ 604224 h 1531987"/>
                <a:gd name="connsiteX15" fmla="*/ 0 w 1434775"/>
                <a:gd name="connsiteY15" fmla="*/ 550920 h 15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4775" h="1531987">
                  <a:moveTo>
                    <a:pt x="0" y="550920"/>
                  </a:moveTo>
                  <a:cubicBezTo>
                    <a:pt x="19364" y="440056"/>
                    <a:pt x="72136" y="278123"/>
                    <a:pt x="135440" y="185134"/>
                  </a:cubicBezTo>
                  <a:cubicBezTo>
                    <a:pt x="198746" y="92039"/>
                    <a:pt x="296310" y="18094"/>
                    <a:pt x="407811" y="2667"/>
                  </a:cubicBezTo>
                  <a:cubicBezTo>
                    <a:pt x="519313" y="-12760"/>
                    <a:pt x="642199" y="39480"/>
                    <a:pt x="692418" y="140129"/>
                  </a:cubicBezTo>
                  <a:cubicBezTo>
                    <a:pt x="719336" y="194072"/>
                    <a:pt x="724230" y="256206"/>
                    <a:pt x="743913" y="313234"/>
                  </a:cubicBezTo>
                  <a:cubicBezTo>
                    <a:pt x="763489" y="370261"/>
                    <a:pt x="806579" y="427289"/>
                    <a:pt x="866693" y="431864"/>
                  </a:cubicBezTo>
                  <a:cubicBezTo>
                    <a:pt x="919890" y="435907"/>
                    <a:pt x="971172" y="397605"/>
                    <a:pt x="1023625" y="407819"/>
                  </a:cubicBezTo>
                  <a:cubicBezTo>
                    <a:pt x="1091824" y="421118"/>
                    <a:pt x="1118210" y="505170"/>
                    <a:pt x="1118529" y="574646"/>
                  </a:cubicBezTo>
                  <a:cubicBezTo>
                    <a:pt x="1118955" y="644122"/>
                    <a:pt x="1109060" y="721258"/>
                    <a:pt x="1151725" y="776158"/>
                  </a:cubicBezTo>
                  <a:cubicBezTo>
                    <a:pt x="1186622" y="821057"/>
                    <a:pt x="1246522" y="836484"/>
                    <a:pt x="1294825" y="866594"/>
                  </a:cubicBezTo>
                  <a:cubicBezTo>
                    <a:pt x="1399199" y="931707"/>
                    <a:pt x="1443885" y="1066084"/>
                    <a:pt x="1433245" y="1188651"/>
                  </a:cubicBezTo>
                  <a:cubicBezTo>
                    <a:pt x="1422712" y="1311218"/>
                    <a:pt x="1366217" y="1424635"/>
                    <a:pt x="1306316" y="1531987"/>
                  </a:cubicBezTo>
                  <a:cubicBezTo>
                    <a:pt x="1256417" y="1355797"/>
                    <a:pt x="1188324" y="1184821"/>
                    <a:pt x="1103634" y="1022462"/>
                  </a:cubicBezTo>
                  <a:cubicBezTo>
                    <a:pt x="1055224" y="929686"/>
                    <a:pt x="966917" y="850847"/>
                    <a:pt x="888716" y="781371"/>
                  </a:cubicBezTo>
                  <a:cubicBezTo>
                    <a:pt x="768596" y="674764"/>
                    <a:pt x="504950" y="623800"/>
                    <a:pt x="345570" y="604224"/>
                  </a:cubicBezTo>
                  <a:cubicBezTo>
                    <a:pt x="186085" y="584754"/>
                    <a:pt x="157890" y="580391"/>
                    <a:pt x="0" y="550920"/>
                  </a:cubicBezTo>
                </a:path>
              </a:pathLst>
            </a:custGeom>
            <a:solidFill>
              <a:srgbClr val="E0E0E0"/>
            </a:solidFill>
            <a:ln w="10627" cap="flat">
              <a:noFill/>
              <a:prstDash val="solid"/>
              <a:miter/>
            </a:ln>
          </p:spPr>
          <p:txBody>
            <a:bodyPr rtlCol="0" anchor="ctr"/>
            <a:lstStyle/>
            <a:p>
              <a:endParaRPr lang="zh-CN" altLang="en-US"/>
            </a:p>
          </p:txBody>
        </p:sp>
        <p:grpSp>
          <p:nvGrpSpPr>
            <p:cNvPr id="615" name="图形 1"/>
            <p:cNvGrpSpPr/>
            <p:nvPr/>
          </p:nvGrpSpPr>
          <p:grpSpPr>
            <a:xfrm>
              <a:off x="7372817" y="1825150"/>
              <a:ext cx="1209709" cy="877012"/>
              <a:chOff x="7372817" y="1825150"/>
              <a:chExt cx="1209709" cy="877012"/>
            </a:xfrm>
          </p:grpSpPr>
          <p:grpSp>
            <p:nvGrpSpPr>
              <p:cNvPr id="616" name="图形 1"/>
              <p:cNvGrpSpPr/>
              <p:nvPr/>
            </p:nvGrpSpPr>
            <p:grpSpPr>
              <a:xfrm>
                <a:off x="7372817" y="1825150"/>
                <a:ext cx="1209709" cy="877012"/>
                <a:chOff x="7372817" y="1825150"/>
                <a:chExt cx="1209709" cy="877012"/>
              </a:xfrm>
            </p:grpSpPr>
            <p:sp>
              <p:nvSpPr>
                <p:cNvPr id="617" name="任意多边形: 形状 616"/>
                <p:cNvSpPr/>
                <p:nvPr/>
              </p:nvSpPr>
              <p:spPr>
                <a:xfrm>
                  <a:off x="7372817" y="1825150"/>
                  <a:ext cx="1209709" cy="877012"/>
                </a:xfrm>
                <a:custGeom>
                  <a:avLst/>
                  <a:gdLst>
                    <a:gd name="connsiteX0" fmla="*/ 1140872 w 1209709"/>
                    <a:gd name="connsiteY0" fmla="*/ 0 h 877012"/>
                    <a:gd name="connsiteX1" fmla="*/ 0 w 1209709"/>
                    <a:gd name="connsiteY1" fmla="*/ 202150 h 877012"/>
                    <a:gd name="connsiteX2" fmla="*/ 99692 w 1209709"/>
                    <a:gd name="connsiteY2" fmla="*/ 877013 h 877012"/>
                    <a:gd name="connsiteX3" fmla="*/ 1209710 w 1209709"/>
                    <a:gd name="connsiteY3" fmla="*/ 673160 h 877012"/>
                    <a:gd name="connsiteX4" fmla="*/ 1140872 w 1209709"/>
                    <a:gd name="connsiteY4" fmla="*/ 0 h 87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09" h="877012">
                      <a:moveTo>
                        <a:pt x="1140872" y="0"/>
                      </a:moveTo>
                      <a:cubicBezTo>
                        <a:pt x="746360" y="28620"/>
                        <a:pt x="315780" y="80860"/>
                        <a:pt x="0" y="202150"/>
                      </a:cubicBezTo>
                      <a:lnTo>
                        <a:pt x="99692" y="877013"/>
                      </a:lnTo>
                      <a:cubicBezTo>
                        <a:pt x="99692" y="877013"/>
                        <a:pt x="711782" y="657946"/>
                        <a:pt x="1209710" y="673160"/>
                      </a:cubicBezTo>
                      <a:lnTo>
                        <a:pt x="1140872" y="0"/>
                      </a:lnTo>
                      <a:close/>
                    </a:path>
                  </a:pathLst>
                </a:custGeom>
                <a:solidFill>
                  <a:srgbClr val="E8505B"/>
                </a:solidFill>
                <a:ln w="10627" cap="flat">
                  <a:noFill/>
                  <a:prstDash val="solid"/>
                  <a:miter/>
                </a:ln>
              </p:spPr>
              <p:txBody>
                <a:bodyPr rtlCol="0" anchor="ctr"/>
                <a:lstStyle/>
                <a:p>
                  <a:endParaRPr lang="zh-CN" altLang="en-US"/>
                </a:p>
              </p:txBody>
            </p:sp>
            <p:sp>
              <p:nvSpPr>
                <p:cNvPr id="618" name="任意多边形: 形状 617"/>
                <p:cNvSpPr/>
                <p:nvPr/>
              </p:nvSpPr>
              <p:spPr>
                <a:xfrm>
                  <a:off x="7372817" y="1825150"/>
                  <a:ext cx="1209709" cy="877012"/>
                </a:xfrm>
                <a:custGeom>
                  <a:avLst/>
                  <a:gdLst>
                    <a:gd name="connsiteX0" fmla="*/ 1140872 w 1209709"/>
                    <a:gd name="connsiteY0" fmla="*/ 0 h 877012"/>
                    <a:gd name="connsiteX1" fmla="*/ 0 w 1209709"/>
                    <a:gd name="connsiteY1" fmla="*/ 202150 h 877012"/>
                    <a:gd name="connsiteX2" fmla="*/ 99692 w 1209709"/>
                    <a:gd name="connsiteY2" fmla="*/ 877013 h 877012"/>
                    <a:gd name="connsiteX3" fmla="*/ 1209710 w 1209709"/>
                    <a:gd name="connsiteY3" fmla="*/ 673160 h 877012"/>
                    <a:gd name="connsiteX4" fmla="*/ 1140872 w 1209709"/>
                    <a:gd name="connsiteY4" fmla="*/ 0 h 87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09" h="877012">
                      <a:moveTo>
                        <a:pt x="1140872" y="0"/>
                      </a:moveTo>
                      <a:cubicBezTo>
                        <a:pt x="746360" y="28620"/>
                        <a:pt x="315780" y="80860"/>
                        <a:pt x="0" y="202150"/>
                      </a:cubicBezTo>
                      <a:lnTo>
                        <a:pt x="99692" y="877013"/>
                      </a:lnTo>
                      <a:cubicBezTo>
                        <a:pt x="99692" y="877013"/>
                        <a:pt x="711782" y="657946"/>
                        <a:pt x="1209710" y="673160"/>
                      </a:cubicBezTo>
                      <a:lnTo>
                        <a:pt x="1140872" y="0"/>
                      </a:lnTo>
                      <a:close/>
                    </a:path>
                  </a:pathLst>
                </a:custGeom>
                <a:solidFill>
                  <a:srgbClr val="FFFFFF"/>
                </a:solidFill>
                <a:ln w="10627" cap="flat">
                  <a:noFill/>
                  <a:prstDash val="solid"/>
                  <a:miter/>
                </a:ln>
              </p:spPr>
              <p:txBody>
                <a:bodyPr rtlCol="0" anchor="ctr"/>
                <a:lstStyle/>
                <a:p>
                  <a:endParaRPr lang="zh-CN" altLang="en-US"/>
                </a:p>
              </p:txBody>
            </p:sp>
          </p:grpSp>
          <p:sp>
            <p:nvSpPr>
              <p:cNvPr id="619" name="任意多边形: 形状 618"/>
              <p:cNvSpPr/>
              <p:nvPr/>
            </p:nvSpPr>
            <p:spPr>
              <a:xfrm>
                <a:off x="7470062" y="2064644"/>
                <a:ext cx="1015219" cy="536442"/>
              </a:xfrm>
              <a:custGeom>
                <a:avLst/>
                <a:gdLst>
                  <a:gd name="connsiteX0" fmla="*/ 1015220 w 1015219"/>
                  <a:gd name="connsiteY0" fmla="*/ 344507 h 536442"/>
                  <a:gd name="connsiteX1" fmla="*/ 1011390 w 1015219"/>
                  <a:gd name="connsiteY1" fmla="*/ 345251 h 536442"/>
                  <a:gd name="connsiteX2" fmla="*/ 1000218 w 1015219"/>
                  <a:gd name="connsiteY2" fmla="*/ 346741 h 536442"/>
                  <a:gd name="connsiteX3" fmla="*/ 957128 w 1015219"/>
                  <a:gd name="connsiteY3" fmla="*/ 352167 h 536442"/>
                  <a:gd name="connsiteX4" fmla="*/ 889036 w 1015219"/>
                  <a:gd name="connsiteY4" fmla="*/ 360998 h 536442"/>
                  <a:gd name="connsiteX5" fmla="*/ 799132 w 1015219"/>
                  <a:gd name="connsiteY5" fmla="*/ 374084 h 536442"/>
                  <a:gd name="connsiteX6" fmla="*/ 283862 w 1015219"/>
                  <a:gd name="connsiteY6" fmla="*/ 480054 h 536442"/>
                  <a:gd name="connsiteX7" fmla="*/ 87031 w 1015219"/>
                  <a:gd name="connsiteY7" fmla="*/ 535485 h 536442"/>
                  <a:gd name="connsiteX8" fmla="*/ 84052 w 1015219"/>
                  <a:gd name="connsiteY8" fmla="*/ 536443 h 536442"/>
                  <a:gd name="connsiteX9" fmla="*/ 83626 w 1015219"/>
                  <a:gd name="connsiteY9" fmla="*/ 533358 h 536442"/>
                  <a:gd name="connsiteX10" fmla="*/ 25854 w 1015219"/>
                  <a:gd name="connsiteY10" fmla="*/ 150655 h 536442"/>
                  <a:gd name="connsiteX11" fmla="*/ 6809 w 1015219"/>
                  <a:gd name="connsiteY11" fmla="*/ 39898 h 536442"/>
                  <a:gd name="connsiteX12" fmla="*/ 1596 w 1015219"/>
                  <a:gd name="connsiteY12" fmla="*/ 10320 h 536442"/>
                  <a:gd name="connsiteX13" fmla="*/ 319 w 1015219"/>
                  <a:gd name="connsiteY13" fmla="*/ 2660 h 536442"/>
                  <a:gd name="connsiteX14" fmla="*/ 0 w 1015219"/>
                  <a:gd name="connsiteY14" fmla="*/ 0 h 536442"/>
                  <a:gd name="connsiteX15" fmla="*/ 745 w 1015219"/>
                  <a:gd name="connsiteY15" fmla="*/ 2554 h 536442"/>
                  <a:gd name="connsiteX16" fmla="*/ 2447 w 1015219"/>
                  <a:gd name="connsiteY16" fmla="*/ 10108 h 536442"/>
                  <a:gd name="connsiteX17" fmla="*/ 8512 w 1015219"/>
                  <a:gd name="connsiteY17" fmla="*/ 39579 h 536442"/>
                  <a:gd name="connsiteX18" fmla="*/ 29046 w 1015219"/>
                  <a:gd name="connsiteY18" fmla="*/ 150123 h 536442"/>
                  <a:gd name="connsiteX19" fmla="*/ 88840 w 1015219"/>
                  <a:gd name="connsiteY19" fmla="*/ 532719 h 536442"/>
                  <a:gd name="connsiteX20" fmla="*/ 85329 w 1015219"/>
                  <a:gd name="connsiteY20" fmla="*/ 530591 h 536442"/>
                  <a:gd name="connsiteX21" fmla="*/ 282478 w 1015219"/>
                  <a:gd name="connsiteY21" fmla="*/ 474947 h 536442"/>
                  <a:gd name="connsiteX22" fmla="*/ 798493 w 1015219"/>
                  <a:gd name="connsiteY22" fmla="*/ 370467 h 536442"/>
                  <a:gd name="connsiteX23" fmla="*/ 888610 w 1015219"/>
                  <a:gd name="connsiteY23" fmla="*/ 358125 h 536442"/>
                  <a:gd name="connsiteX24" fmla="*/ 956809 w 1015219"/>
                  <a:gd name="connsiteY24" fmla="*/ 350252 h 536442"/>
                  <a:gd name="connsiteX25" fmla="*/ 1000005 w 1015219"/>
                  <a:gd name="connsiteY25" fmla="*/ 345890 h 536442"/>
                  <a:gd name="connsiteX26" fmla="*/ 1011283 w 1015219"/>
                  <a:gd name="connsiteY26" fmla="*/ 344932 h 536442"/>
                  <a:gd name="connsiteX27" fmla="*/ 1015220 w 1015219"/>
                  <a:gd name="connsiteY27" fmla="*/ 344507 h 53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15219" h="536442">
                    <a:moveTo>
                      <a:pt x="1015220" y="344507"/>
                    </a:moveTo>
                    <a:cubicBezTo>
                      <a:pt x="1015220" y="344613"/>
                      <a:pt x="1013943" y="344826"/>
                      <a:pt x="1011390" y="345251"/>
                    </a:cubicBezTo>
                    <a:cubicBezTo>
                      <a:pt x="1008623" y="345677"/>
                      <a:pt x="1004900" y="346103"/>
                      <a:pt x="1000218" y="346741"/>
                    </a:cubicBezTo>
                    <a:cubicBezTo>
                      <a:pt x="990004" y="348018"/>
                      <a:pt x="975641" y="349826"/>
                      <a:pt x="957128" y="352167"/>
                    </a:cubicBezTo>
                    <a:cubicBezTo>
                      <a:pt x="938403" y="354401"/>
                      <a:pt x="915528" y="357168"/>
                      <a:pt x="889036" y="360998"/>
                    </a:cubicBezTo>
                    <a:cubicBezTo>
                      <a:pt x="862543" y="364828"/>
                      <a:pt x="832327" y="368552"/>
                      <a:pt x="799132" y="374084"/>
                    </a:cubicBezTo>
                    <a:cubicBezTo>
                      <a:pt x="666032" y="394619"/>
                      <a:pt x="482926" y="428665"/>
                      <a:pt x="283862" y="480054"/>
                    </a:cubicBezTo>
                    <a:cubicBezTo>
                      <a:pt x="214705" y="497928"/>
                      <a:pt x="147995" y="516334"/>
                      <a:pt x="87031" y="535485"/>
                    </a:cubicBezTo>
                    <a:lnTo>
                      <a:pt x="84052" y="536443"/>
                    </a:lnTo>
                    <a:lnTo>
                      <a:pt x="83626" y="533358"/>
                    </a:lnTo>
                    <a:cubicBezTo>
                      <a:pt x="62347" y="378659"/>
                      <a:pt x="41707" y="245240"/>
                      <a:pt x="25854" y="150655"/>
                    </a:cubicBezTo>
                    <a:cubicBezTo>
                      <a:pt x="17768" y="103629"/>
                      <a:pt x="11278" y="66071"/>
                      <a:pt x="6809" y="39898"/>
                    </a:cubicBezTo>
                    <a:cubicBezTo>
                      <a:pt x="4575" y="27237"/>
                      <a:pt x="2873" y="17342"/>
                      <a:pt x="1596" y="10320"/>
                    </a:cubicBezTo>
                    <a:cubicBezTo>
                      <a:pt x="1064" y="7129"/>
                      <a:pt x="638" y="4681"/>
                      <a:pt x="319" y="2660"/>
                    </a:cubicBezTo>
                    <a:cubicBezTo>
                      <a:pt x="106" y="958"/>
                      <a:pt x="0" y="0"/>
                      <a:pt x="0" y="0"/>
                    </a:cubicBezTo>
                    <a:cubicBezTo>
                      <a:pt x="106" y="0"/>
                      <a:pt x="319" y="851"/>
                      <a:pt x="745" y="2554"/>
                    </a:cubicBezTo>
                    <a:cubicBezTo>
                      <a:pt x="1170" y="4469"/>
                      <a:pt x="1702" y="7022"/>
                      <a:pt x="2447" y="10108"/>
                    </a:cubicBezTo>
                    <a:cubicBezTo>
                      <a:pt x="3937" y="17130"/>
                      <a:pt x="5958" y="26918"/>
                      <a:pt x="8512" y="39579"/>
                    </a:cubicBezTo>
                    <a:cubicBezTo>
                      <a:pt x="13619" y="65326"/>
                      <a:pt x="20747" y="102884"/>
                      <a:pt x="29046" y="150123"/>
                    </a:cubicBezTo>
                    <a:cubicBezTo>
                      <a:pt x="45750" y="244602"/>
                      <a:pt x="67135" y="377915"/>
                      <a:pt x="88840" y="532719"/>
                    </a:cubicBezTo>
                    <a:lnTo>
                      <a:pt x="85329" y="530591"/>
                    </a:lnTo>
                    <a:cubicBezTo>
                      <a:pt x="146506" y="511227"/>
                      <a:pt x="213109" y="492821"/>
                      <a:pt x="282478" y="474947"/>
                    </a:cubicBezTo>
                    <a:cubicBezTo>
                      <a:pt x="481650" y="423452"/>
                      <a:pt x="665181" y="390044"/>
                      <a:pt x="798493" y="370467"/>
                    </a:cubicBezTo>
                    <a:cubicBezTo>
                      <a:pt x="831795" y="365147"/>
                      <a:pt x="862118" y="361636"/>
                      <a:pt x="888610" y="358125"/>
                    </a:cubicBezTo>
                    <a:cubicBezTo>
                      <a:pt x="915102" y="354508"/>
                      <a:pt x="938084" y="352061"/>
                      <a:pt x="956809" y="350252"/>
                    </a:cubicBezTo>
                    <a:cubicBezTo>
                      <a:pt x="975322" y="348337"/>
                      <a:pt x="989792" y="346954"/>
                      <a:pt x="1000005" y="345890"/>
                    </a:cubicBezTo>
                    <a:cubicBezTo>
                      <a:pt x="1004687" y="345464"/>
                      <a:pt x="1008411" y="345145"/>
                      <a:pt x="1011283" y="344932"/>
                    </a:cubicBezTo>
                    <a:cubicBezTo>
                      <a:pt x="1013837" y="344507"/>
                      <a:pt x="1015113" y="344507"/>
                      <a:pt x="1015220" y="344507"/>
                    </a:cubicBezTo>
                    <a:close/>
                  </a:path>
                </a:pathLst>
              </a:custGeom>
              <a:solidFill>
                <a:srgbClr val="E8505B"/>
              </a:solidFill>
              <a:ln w="10627" cap="flat">
                <a:noFill/>
                <a:prstDash val="solid"/>
                <a:miter/>
              </a:ln>
            </p:spPr>
            <p:txBody>
              <a:bodyPr rtlCol="0" anchor="ctr"/>
              <a:lstStyle/>
              <a:p>
                <a:endParaRPr lang="zh-CN" altLang="en-US"/>
              </a:p>
            </p:txBody>
          </p:sp>
          <p:sp>
            <p:nvSpPr>
              <p:cNvPr id="620" name="任意多边形: 形状 619"/>
              <p:cNvSpPr/>
              <p:nvPr/>
            </p:nvSpPr>
            <p:spPr>
              <a:xfrm>
                <a:off x="7511982" y="2130162"/>
                <a:ext cx="986625" cy="273316"/>
              </a:xfrm>
              <a:custGeom>
                <a:avLst/>
                <a:gdLst>
                  <a:gd name="connsiteX0" fmla="*/ 986600 w 986625"/>
                  <a:gd name="connsiteY0" fmla="*/ 115035 h 273316"/>
                  <a:gd name="connsiteX1" fmla="*/ 982025 w 986625"/>
                  <a:gd name="connsiteY1" fmla="*/ 101629 h 273316"/>
                  <a:gd name="connsiteX2" fmla="*/ 961703 w 986625"/>
                  <a:gd name="connsiteY2" fmla="*/ 66732 h 273316"/>
                  <a:gd name="connsiteX3" fmla="*/ 913825 w 986625"/>
                  <a:gd name="connsiteY3" fmla="*/ 24812 h 273316"/>
                  <a:gd name="connsiteX4" fmla="*/ 896802 w 986625"/>
                  <a:gd name="connsiteY4" fmla="*/ 15769 h 273316"/>
                  <a:gd name="connsiteX5" fmla="*/ 877545 w 986625"/>
                  <a:gd name="connsiteY5" fmla="*/ 8853 h 273316"/>
                  <a:gd name="connsiteX6" fmla="*/ 833710 w 986625"/>
                  <a:gd name="connsiteY6" fmla="*/ 4597 h 273316"/>
                  <a:gd name="connsiteX7" fmla="*/ 789024 w 986625"/>
                  <a:gd name="connsiteY7" fmla="*/ 22152 h 273316"/>
                  <a:gd name="connsiteX8" fmla="*/ 753276 w 986625"/>
                  <a:gd name="connsiteY8" fmla="*/ 60986 h 273316"/>
                  <a:gd name="connsiteX9" fmla="*/ 703164 w 986625"/>
                  <a:gd name="connsiteY9" fmla="*/ 168020 h 273316"/>
                  <a:gd name="connsiteX10" fmla="*/ 666032 w 986625"/>
                  <a:gd name="connsiteY10" fmla="*/ 221217 h 273316"/>
                  <a:gd name="connsiteX11" fmla="*/ 635177 w 986625"/>
                  <a:gd name="connsiteY11" fmla="*/ 236006 h 273316"/>
                  <a:gd name="connsiteX12" fmla="*/ 600493 w 986625"/>
                  <a:gd name="connsiteY12" fmla="*/ 231963 h 273316"/>
                  <a:gd name="connsiteX13" fmla="*/ 490161 w 986625"/>
                  <a:gd name="connsiteY13" fmla="*/ 146634 h 273316"/>
                  <a:gd name="connsiteX14" fmla="*/ 422813 w 986625"/>
                  <a:gd name="connsiteY14" fmla="*/ 152167 h 273316"/>
                  <a:gd name="connsiteX15" fmla="*/ 396108 w 986625"/>
                  <a:gd name="connsiteY15" fmla="*/ 172808 h 273316"/>
                  <a:gd name="connsiteX16" fmla="*/ 378340 w 986625"/>
                  <a:gd name="connsiteY16" fmla="*/ 201428 h 273316"/>
                  <a:gd name="connsiteX17" fmla="*/ 343443 w 986625"/>
                  <a:gd name="connsiteY17" fmla="*/ 259307 h 273316"/>
                  <a:gd name="connsiteX18" fmla="*/ 312801 w 986625"/>
                  <a:gd name="connsiteY18" fmla="*/ 273138 h 273316"/>
                  <a:gd name="connsiteX19" fmla="*/ 280776 w 986625"/>
                  <a:gd name="connsiteY19" fmla="*/ 266222 h 273316"/>
                  <a:gd name="connsiteX20" fmla="*/ 236729 w 986625"/>
                  <a:gd name="connsiteY20" fmla="*/ 222919 h 273316"/>
                  <a:gd name="connsiteX21" fmla="*/ 213428 w 986625"/>
                  <a:gd name="connsiteY21" fmla="*/ 169828 h 273316"/>
                  <a:gd name="connsiteX22" fmla="*/ 190340 w 986625"/>
                  <a:gd name="connsiteY22" fmla="*/ 121844 h 273316"/>
                  <a:gd name="connsiteX23" fmla="*/ 155017 w 986625"/>
                  <a:gd name="connsiteY23" fmla="*/ 89075 h 273316"/>
                  <a:gd name="connsiteX24" fmla="*/ 74157 w 986625"/>
                  <a:gd name="connsiteY24" fmla="*/ 86734 h 273316"/>
                  <a:gd name="connsiteX25" fmla="*/ 22768 w 986625"/>
                  <a:gd name="connsiteY25" fmla="*/ 123759 h 273316"/>
                  <a:gd name="connsiteX26" fmla="*/ 3511 w 986625"/>
                  <a:gd name="connsiteY26" fmla="*/ 158976 h 273316"/>
                  <a:gd name="connsiteX27" fmla="*/ 0 w 986625"/>
                  <a:gd name="connsiteY27" fmla="*/ 172701 h 273316"/>
                  <a:gd name="connsiteX28" fmla="*/ 2447 w 986625"/>
                  <a:gd name="connsiteY28" fmla="*/ 158657 h 273316"/>
                  <a:gd name="connsiteX29" fmla="*/ 21066 w 986625"/>
                  <a:gd name="connsiteY29" fmla="*/ 122376 h 273316"/>
                  <a:gd name="connsiteX30" fmla="*/ 72880 w 986625"/>
                  <a:gd name="connsiteY30" fmla="*/ 83861 h 273316"/>
                  <a:gd name="connsiteX31" fmla="*/ 156826 w 986625"/>
                  <a:gd name="connsiteY31" fmla="*/ 85564 h 273316"/>
                  <a:gd name="connsiteX32" fmla="*/ 193851 w 986625"/>
                  <a:gd name="connsiteY32" fmla="*/ 119397 h 273316"/>
                  <a:gd name="connsiteX33" fmla="*/ 217684 w 986625"/>
                  <a:gd name="connsiteY33" fmla="*/ 168126 h 273316"/>
                  <a:gd name="connsiteX34" fmla="*/ 240878 w 986625"/>
                  <a:gd name="connsiteY34" fmla="*/ 220366 h 273316"/>
                  <a:gd name="connsiteX35" fmla="*/ 283117 w 986625"/>
                  <a:gd name="connsiteY35" fmla="*/ 261647 h 273316"/>
                  <a:gd name="connsiteX36" fmla="*/ 312375 w 986625"/>
                  <a:gd name="connsiteY36" fmla="*/ 267925 h 273316"/>
                  <a:gd name="connsiteX37" fmla="*/ 339932 w 986625"/>
                  <a:gd name="connsiteY37" fmla="*/ 255370 h 273316"/>
                  <a:gd name="connsiteX38" fmla="*/ 373552 w 986625"/>
                  <a:gd name="connsiteY38" fmla="*/ 198981 h 273316"/>
                  <a:gd name="connsiteX39" fmla="*/ 392065 w 986625"/>
                  <a:gd name="connsiteY39" fmla="*/ 169190 h 273316"/>
                  <a:gd name="connsiteX40" fmla="*/ 420366 w 986625"/>
                  <a:gd name="connsiteY40" fmla="*/ 147273 h 273316"/>
                  <a:gd name="connsiteX41" fmla="*/ 491970 w 986625"/>
                  <a:gd name="connsiteY41" fmla="*/ 141421 h 273316"/>
                  <a:gd name="connsiteX42" fmla="*/ 549530 w 986625"/>
                  <a:gd name="connsiteY42" fmla="*/ 184830 h 273316"/>
                  <a:gd name="connsiteX43" fmla="*/ 602514 w 986625"/>
                  <a:gd name="connsiteY43" fmla="*/ 226963 h 273316"/>
                  <a:gd name="connsiteX44" fmla="*/ 634113 w 986625"/>
                  <a:gd name="connsiteY44" fmla="*/ 230686 h 273316"/>
                  <a:gd name="connsiteX45" fmla="*/ 662627 w 986625"/>
                  <a:gd name="connsiteY45" fmla="*/ 217068 h 273316"/>
                  <a:gd name="connsiteX46" fmla="*/ 698376 w 986625"/>
                  <a:gd name="connsiteY46" fmla="*/ 165998 h 273316"/>
                  <a:gd name="connsiteX47" fmla="*/ 749339 w 986625"/>
                  <a:gd name="connsiteY47" fmla="*/ 58433 h 273316"/>
                  <a:gd name="connsiteX48" fmla="*/ 786364 w 986625"/>
                  <a:gd name="connsiteY48" fmla="*/ 18641 h 273316"/>
                  <a:gd name="connsiteX49" fmla="*/ 833178 w 986625"/>
                  <a:gd name="connsiteY49" fmla="*/ 661 h 273316"/>
                  <a:gd name="connsiteX50" fmla="*/ 878502 w 986625"/>
                  <a:gd name="connsiteY50" fmla="*/ 5448 h 273316"/>
                  <a:gd name="connsiteX51" fmla="*/ 898185 w 986625"/>
                  <a:gd name="connsiteY51" fmla="*/ 12790 h 273316"/>
                  <a:gd name="connsiteX52" fmla="*/ 915421 w 986625"/>
                  <a:gd name="connsiteY52" fmla="*/ 22259 h 273316"/>
                  <a:gd name="connsiteX53" fmla="*/ 963406 w 986625"/>
                  <a:gd name="connsiteY53" fmla="*/ 65561 h 273316"/>
                  <a:gd name="connsiteX54" fmla="*/ 983089 w 986625"/>
                  <a:gd name="connsiteY54" fmla="*/ 101417 h 273316"/>
                  <a:gd name="connsiteX55" fmla="*/ 985855 w 986625"/>
                  <a:gd name="connsiteY55" fmla="*/ 111737 h 273316"/>
                  <a:gd name="connsiteX56" fmla="*/ 986600 w 986625"/>
                  <a:gd name="connsiteY56" fmla="*/ 115035 h 2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86625" h="273316">
                    <a:moveTo>
                      <a:pt x="986600" y="115035"/>
                    </a:moveTo>
                    <a:cubicBezTo>
                      <a:pt x="986281" y="115141"/>
                      <a:pt x="985110" y="110354"/>
                      <a:pt x="982025" y="101629"/>
                    </a:cubicBezTo>
                    <a:cubicBezTo>
                      <a:pt x="978620" y="93011"/>
                      <a:pt x="972555" y="80670"/>
                      <a:pt x="961703" y="66732"/>
                    </a:cubicBezTo>
                    <a:cubicBezTo>
                      <a:pt x="950851" y="52901"/>
                      <a:pt x="935211" y="37686"/>
                      <a:pt x="913825" y="24812"/>
                    </a:cubicBezTo>
                    <a:cubicBezTo>
                      <a:pt x="908612" y="21301"/>
                      <a:pt x="902654" y="18854"/>
                      <a:pt x="896802" y="15769"/>
                    </a:cubicBezTo>
                    <a:cubicBezTo>
                      <a:pt x="890631" y="13428"/>
                      <a:pt x="884354" y="10449"/>
                      <a:pt x="877545" y="8853"/>
                    </a:cubicBezTo>
                    <a:cubicBezTo>
                      <a:pt x="864139" y="4810"/>
                      <a:pt x="849138" y="2576"/>
                      <a:pt x="833710" y="4597"/>
                    </a:cubicBezTo>
                    <a:cubicBezTo>
                      <a:pt x="818389" y="6406"/>
                      <a:pt x="802643" y="11938"/>
                      <a:pt x="789024" y="22152"/>
                    </a:cubicBezTo>
                    <a:cubicBezTo>
                      <a:pt x="775299" y="32153"/>
                      <a:pt x="763383" y="45666"/>
                      <a:pt x="753276" y="60986"/>
                    </a:cubicBezTo>
                    <a:cubicBezTo>
                      <a:pt x="732529" y="91735"/>
                      <a:pt x="719016" y="129186"/>
                      <a:pt x="703164" y="168020"/>
                    </a:cubicBezTo>
                    <a:cubicBezTo>
                      <a:pt x="694758" y="187171"/>
                      <a:pt x="683906" y="207067"/>
                      <a:pt x="666032" y="221217"/>
                    </a:cubicBezTo>
                    <a:cubicBezTo>
                      <a:pt x="657201" y="228239"/>
                      <a:pt x="646774" y="233878"/>
                      <a:pt x="635177" y="236006"/>
                    </a:cubicBezTo>
                    <a:cubicBezTo>
                      <a:pt x="623580" y="238240"/>
                      <a:pt x="611345" y="236538"/>
                      <a:pt x="600493" y="231963"/>
                    </a:cubicBezTo>
                    <a:cubicBezTo>
                      <a:pt x="555594" y="214195"/>
                      <a:pt x="535592" y="162381"/>
                      <a:pt x="490161" y="146634"/>
                    </a:cubicBezTo>
                    <a:cubicBezTo>
                      <a:pt x="467925" y="139080"/>
                      <a:pt x="443135" y="142059"/>
                      <a:pt x="422813" y="152167"/>
                    </a:cubicBezTo>
                    <a:cubicBezTo>
                      <a:pt x="412599" y="157274"/>
                      <a:pt x="403449" y="164296"/>
                      <a:pt x="396108" y="172808"/>
                    </a:cubicBezTo>
                    <a:cubicBezTo>
                      <a:pt x="388767" y="181319"/>
                      <a:pt x="383341" y="191320"/>
                      <a:pt x="378340" y="201428"/>
                    </a:cubicBezTo>
                    <a:cubicBezTo>
                      <a:pt x="368233" y="221430"/>
                      <a:pt x="360572" y="243667"/>
                      <a:pt x="343443" y="259307"/>
                    </a:cubicBezTo>
                    <a:cubicBezTo>
                      <a:pt x="335037" y="266967"/>
                      <a:pt x="324185" y="272287"/>
                      <a:pt x="312801" y="273138"/>
                    </a:cubicBezTo>
                    <a:cubicBezTo>
                      <a:pt x="301523" y="274095"/>
                      <a:pt x="290352" y="271116"/>
                      <a:pt x="280776" y="266222"/>
                    </a:cubicBezTo>
                    <a:cubicBezTo>
                      <a:pt x="261519" y="256221"/>
                      <a:pt x="247155" y="240049"/>
                      <a:pt x="236729" y="222919"/>
                    </a:cubicBezTo>
                    <a:cubicBezTo>
                      <a:pt x="226515" y="205364"/>
                      <a:pt x="220237" y="187064"/>
                      <a:pt x="213428" y="169828"/>
                    </a:cubicBezTo>
                    <a:cubicBezTo>
                      <a:pt x="206725" y="152486"/>
                      <a:pt x="199703" y="135995"/>
                      <a:pt x="190340" y="121844"/>
                    </a:cubicBezTo>
                    <a:cubicBezTo>
                      <a:pt x="180978" y="107694"/>
                      <a:pt x="168849" y="96203"/>
                      <a:pt x="155017" y="89075"/>
                    </a:cubicBezTo>
                    <a:cubicBezTo>
                      <a:pt x="127355" y="74392"/>
                      <a:pt x="96394" y="76095"/>
                      <a:pt x="74157" y="86734"/>
                    </a:cubicBezTo>
                    <a:cubicBezTo>
                      <a:pt x="51176" y="96522"/>
                      <a:pt x="34046" y="110354"/>
                      <a:pt x="22768" y="123759"/>
                    </a:cubicBezTo>
                    <a:cubicBezTo>
                      <a:pt x="11491" y="137272"/>
                      <a:pt x="6171" y="150145"/>
                      <a:pt x="3511" y="158976"/>
                    </a:cubicBezTo>
                    <a:cubicBezTo>
                      <a:pt x="745" y="167807"/>
                      <a:pt x="426" y="172808"/>
                      <a:pt x="0" y="172701"/>
                    </a:cubicBezTo>
                    <a:cubicBezTo>
                      <a:pt x="0" y="172701"/>
                      <a:pt x="0" y="167701"/>
                      <a:pt x="2447" y="158657"/>
                    </a:cubicBezTo>
                    <a:cubicBezTo>
                      <a:pt x="4788" y="149613"/>
                      <a:pt x="9895" y="136314"/>
                      <a:pt x="21066" y="122376"/>
                    </a:cubicBezTo>
                    <a:cubicBezTo>
                      <a:pt x="32238" y="108439"/>
                      <a:pt x="49580" y="94182"/>
                      <a:pt x="72880" y="83861"/>
                    </a:cubicBezTo>
                    <a:cubicBezTo>
                      <a:pt x="95649" y="72690"/>
                      <a:pt x="127887" y="70456"/>
                      <a:pt x="156826" y="85564"/>
                    </a:cubicBezTo>
                    <a:cubicBezTo>
                      <a:pt x="171296" y="92905"/>
                      <a:pt x="184063" y="104821"/>
                      <a:pt x="193851" y="119397"/>
                    </a:cubicBezTo>
                    <a:cubicBezTo>
                      <a:pt x="203640" y="133973"/>
                      <a:pt x="210875" y="150784"/>
                      <a:pt x="217684" y="168126"/>
                    </a:cubicBezTo>
                    <a:cubicBezTo>
                      <a:pt x="224600" y="185362"/>
                      <a:pt x="230983" y="203662"/>
                      <a:pt x="240878" y="220366"/>
                    </a:cubicBezTo>
                    <a:cubicBezTo>
                      <a:pt x="250985" y="236857"/>
                      <a:pt x="264923" y="252391"/>
                      <a:pt x="283117" y="261647"/>
                    </a:cubicBezTo>
                    <a:cubicBezTo>
                      <a:pt x="292160" y="266222"/>
                      <a:pt x="302268" y="268776"/>
                      <a:pt x="312375" y="267925"/>
                    </a:cubicBezTo>
                    <a:cubicBezTo>
                      <a:pt x="322483" y="267180"/>
                      <a:pt x="332271" y="262392"/>
                      <a:pt x="339932" y="255370"/>
                    </a:cubicBezTo>
                    <a:cubicBezTo>
                      <a:pt x="355678" y="241113"/>
                      <a:pt x="363339" y="219302"/>
                      <a:pt x="373552" y="198981"/>
                    </a:cubicBezTo>
                    <a:cubicBezTo>
                      <a:pt x="378659" y="188767"/>
                      <a:pt x="384192" y="178340"/>
                      <a:pt x="392065" y="169190"/>
                    </a:cubicBezTo>
                    <a:cubicBezTo>
                      <a:pt x="399832" y="160040"/>
                      <a:pt x="409620" y="152699"/>
                      <a:pt x="420366" y="147273"/>
                    </a:cubicBezTo>
                    <a:cubicBezTo>
                      <a:pt x="441964" y="136527"/>
                      <a:pt x="468137" y="133335"/>
                      <a:pt x="491970" y="141421"/>
                    </a:cubicBezTo>
                    <a:cubicBezTo>
                      <a:pt x="516121" y="149401"/>
                      <a:pt x="533464" y="168020"/>
                      <a:pt x="549530" y="184830"/>
                    </a:cubicBezTo>
                    <a:cubicBezTo>
                      <a:pt x="565489" y="201853"/>
                      <a:pt x="581980" y="218557"/>
                      <a:pt x="602514" y="226963"/>
                    </a:cubicBezTo>
                    <a:cubicBezTo>
                      <a:pt x="612622" y="231218"/>
                      <a:pt x="623687" y="232708"/>
                      <a:pt x="634113" y="230686"/>
                    </a:cubicBezTo>
                    <a:cubicBezTo>
                      <a:pt x="644647" y="228771"/>
                      <a:pt x="654328" y="223664"/>
                      <a:pt x="662627" y="217068"/>
                    </a:cubicBezTo>
                    <a:cubicBezTo>
                      <a:pt x="679438" y="203768"/>
                      <a:pt x="690077" y="184830"/>
                      <a:pt x="698376" y="165998"/>
                    </a:cubicBezTo>
                    <a:cubicBezTo>
                      <a:pt x="714229" y="127590"/>
                      <a:pt x="728060" y="89607"/>
                      <a:pt x="749339" y="58433"/>
                    </a:cubicBezTo>
                    <a:cubicBezTo>
                      <a:pt x="759766" y="42793"/>
                      <a:pt x="772108" y="28962"/>
                      <a:pt x="786364" y="18641"/>
                    </a:cubicBezTo>
                    <a:cubicBezTo>
                      <a:pt x="800515" y="8108"/>
                      <a:pt x="817113" y="2363"/>
                      <a:pt x="833178" y="661"/>
                    </a:cubicBezTo>
                    <a:cubicBezTo>
                      <a:pt x="849244" y="-1255"/>
                      <a:pt x="864777" y="1193"/>
                      <a:pt x="878502" y="5448"/>
                    </a:cubicBezTo>
                    <a:cubicBezTo>
                      <a:pt x="885525" y="7151"/>
                      <a:pt x="891802" y="10343"/>
                      <a:pt x="898185" y="12790"/>
                    </a:cubicBezTo>
                    <a:cubicBezTo>
                      <a:pt x="904144" y="15981"/>
                      <a:pt x="910208" y="18641"/>
                      <a:pt x="915421" y="22259"/>
                    </a:cubicBezTo>
                    <a:cubicBezTo>
                      <a:pt x="937020" y="35665"/>
                      <a:pt x="952660" y="51305"/>
                      <a:pt x="963406" y="65561"/>
                    </a:cubicBezTo>
                    <a:cubicBezTo>
                      <a:pt x="974151" y="79818"/>
                      <a:pt x="979897" y="92586"/>
                      <a:pt x="983089" y="101417"/>
                    </a:cubicBezTo>
                    <a:cubicBezTo>
                      <a:pt x="984684" y="105779"/>
                      <a:pt x="985216" y="109396"/>
                      <a:pt x="985855" y="111737"/>
                    </a:cubicBezTo>
                    <a:cubicBezTo>
                      <a:pt x="986493" y="113758"/>
                      <a:pt x="986706" y="114929"/>
                      <a:pt x="986600" y="115035"/>
                    </a:cubicBezTo>
                    <a:close/>
                  </a:path>
                </a:pathLst>
              </a:custGeom>
              <a:solidFill>
                <a:srgbClr val="E8505B"/>
              </a:solidFill>
              <a:ln w="10627" cap="flat">
                <a:noFill/>
                <a:prstDash val="solid"/>
                <a:miter/>
              </a:ln>
            </p:spPr>
            <p:txBody>
              <a:bodyPr rtlCol="0" anchor="ctr"/>
              <a:lstStyle/>
              <a:p>
                <a:endParaRPr lang="zh-CN" altLang="en-US"/>
              </a:p>
            </p:txBody>
          </p:sp>
          <p:sp>
            <p:nvSpPr>
              <p:cNvPr id="621" name="任意多边形: 形状 620"/>
              <p:cNvSpPr/>
              <p:nvPr/>
            </p:nvSpPr>
            <p:spPr>
              <a:xfrm>
                <a:off x="7429193" y="2155306"/>
                <a:ext cx="24073" cy="7102"/>
              </a:xfrm>
              <a:custGeom>
                <a:avLst/>
                <a:gdLst>
                  <a:gd name="connsiteX0" fmla="*/ 24059 w 24073"/>
                  <a:gd name="connsiteY0" fmla="*/ 1264 h 7102"/>
                  <a:gd name="connsiteX1" fmla="*/ 12569 w 24073"/>
                  <a:gd name="connsiteY1" fmla="*/ 6264 h 7102"/>
                  <a:gd name="connsiteX2" fmla="*/ 14 w 24073"/>
                  <a:gd name="connsiteY2" fmla="*/ 5839 h 7102"/>
                  <a:gd name="connsiteX3" fmla="*/ 11505 w 24073"/>
                  <a:gd name="connsiteY3" fmla="*/ 838 h 7102"/>
                  <a:gd name="connsiteX4" fmla="*/ 24059 w 24073"/>
                  <a:gd name="connsiteY4" fmla="*/ 1264 h 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3" h="7102">
                    <a:moveTo>
                      <a:pt x="24059" y="1264"/>
                    </a:moveTo>
                    <a:cubicBezTo>
                      <a:pt x="24378" y="2753"/>
                      <a:pt x="19165" y="4988"/>
                      <a:pt x="12569" y="6264"/>
                    </a:cubicBezTo>
                    <a:cubicBezTo>
                      <a:pt x="5972" y="7541"/>
                      <a:pt x="333" y="7328"/>
                      <a:pt x="14" y="5839"/>
                    </a:cubicBezTo>
                    <a:cubicBezTo>
                      <a:pt x="-305" y="4349"/>
                      <a:pt x="4908" y="2115"/>
                      <a:pt x="11505" y="838"/>
                    </a:cubicBezTo>
                    <a:cubicBezTo>
                      <a:pt x="18207" y="-438"/>
                      <a:pt x="23846" y="-226"/>
                      <a:pt x="24059" y="1264"/>
                    </a:cubicBezTo>
                    <a:close/>
                  </a:path>
                </a:pathLst>
              </a:custGeom>
              <a:solidFill>
                <a:srgbClr val="E8505B"/>
              </a:solidFill>
              <a:ln w="10627" cap="flat">
                <a:noFill/>
                <a:prstDash val="solid"/>
                <a:miter/>
              </a:ln>
            </p:spPr>
            <p:txBody>
              <a:bodyPr rtlCol="0" anchor="ctr"/>
              <a:lstStyle/>
              <a:p>
                <a:endParaRPr lang="zh-CN" altLang="en-US"/>
              </a:p>
            </p:txBody>
          </p:sp>
          <p:sp>
            <p:nvSpPr>
              <p:cNvPr id="622" name="任意多边形: 形状 621"/>
              <p:cNvSpPr/>
              <p:nvPr/>
            </p:nvSpPr>
            <p:spPr>
              <a:xfrm>
                <a:off x="7451054" y="2279138"/>
                <a:ext cx="19715" cy="10445"/>
              </a:xfrm>
              <a:custGeom>
                <a:avLst/>
                <a:gdLst>
                  <a:gd name="connsiteX0" fmla="*/ 19646 w 19715"/>
                  <a:gd name="connsiteY0" fmla="*/ 637 h 10445"/>
                  <a:gd name="connsiteX1" fmla="*/ 11028 w 19715"/>
                  <a:gd name="connsiteY1" fmla="*/ 7765 h 10445"/>
                  <a:gd name="connsiteX2" fmla="*/ 69 w 19715"/>
                  <a:gd name="connsiteY2" fmla="*/ 9787 h 10445"/>
                  <a:gd name="connsiteX3" fmla="*/ 8687 w 19715"/>
                  <a:gd name="connsiteY3" fmla="*/ 2658 h 10445"/>
                  <a:gd name="connsiteX4" fmla="*/ 19646 w 19715"/>
                  <a:gd name="connsiteY4" fmla="*/ 637 h 1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5" h="10445">
                    <a:moveTo>
                      <a:pt x="19646" y="637"/>
                    </a:moveTo>
                    <a:cubicBezTo>
                      <a:pt x="20285" y="2020"/>
                      <a:pt x="16454" y="5212"/>
                      <a:pt x="11028" y="7765"/>
                    </a:cubicBezTo>
                    <a:cubicBezTo>
                      <a:pt x="5602" y="10319"/>
                      <a:pt x="708" y="11170"/>
                      <a:pt x="69" y="9787"/>
                    </a:cubicBezTo>
                    <a:cubicBezTo>
                      <a:pt x="-569" y="8404"/>
                      <a:pt x="3261" y="5212"/>
                      <a:pt x="8687" y="2658"/>
                    </a:cubicBezTo>
                    <a:cubicBezTo>
                      <a:pt x="14114" y="211"/>
                      <a:pt x="19008" y="-746"/>
                      <a:pt x="19646" y="637"/>
                    </a:cubicBezTo>
                    <a:close/>
                  </a:path>
                </a:pathLst>
              </a:custGeom>
              <a:solidFill>
                <a:srgbClr val="E8505B"/>
              </a:solidFill>
              <a:ln w="10627" cap="flat">
                <a:noFill/>
                <a:prstDash val="solid"/>
                <a:miter/>
              </a:ln>
            </p:spPr>
            <p:txBody>
              <a:bodyPr rtlCol="0" anchor="ctr"/>
              <a:lstStyle/>
              <a:p>
                <a:endParaRPr lang="zh-CN" altLang="en-US"/>
              </a:p>
            </p:txBody>
          </p:sp>
          <p:sp>
            <p:nvSpPr>
              <p:cNvPr id="623" name="任意多边形: 形状 622"/>
              <p:cNvSpPr/>
              <p:nvPr/>
            </p:nvSpPr>
            <p:spPr>
              <a:xfrm>
                <a:off x="7472781" y="2413575"/>
                <a:ext cx="19777" cy="8661"/>
              </a:xfrm>
              <a:custGeom>
                <a:avLst/>
                <a:gdLst>
                  <a:gd name="connsiteX0" fmla="*/ 19730 w 19777"/>
                  <a:gd name="connsiteY0" fmla="*/ 896 h 8661"/>
                  <a:gd name="connsiteX1" fmla="*/ 10793 w 19777"/>
                  <a:gd name="connsiteY1" fmla="*/ 6960 h 8661"/>
                  <a:gd name="connsiteX2" fmla="*/ 47 w 19777"/>
                  <a:gd name="connsiteY2" fmla="*/ 7811 h 8661"/>
                  <a:gd name="connsiteX3" fmla="*/ 8984 w 19777"/>
                  <a:gd name="connsiteY3" fmla="*/ 1747 h 8661"/>
                  <a:gd name="connsiteX4" fmla="*/ 19730 w 19777"/>
                  <a:gd name="connsiteY4" fmla="*/ 896 h 8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7" h="8661">
                    <a:moveTo>
                      <a:pt x="19730" y="896"/>
                    </a:moveTo>
                    <a:cubicBezTo>
                      <a:pt x="20262" y="2385"/>
                      <a:pt x="16219" y="5045"/>
                      <a:pt x="10793" y="6960"/>
                    </a:cubicBezTo>
                    <a:cubicBezTo>
                      <a:pt x="5367" y="8875"/>
                      <a:pt x="579" y="9195"/>
                      <a:pt x="47" y="7811"/>
                    </a:cubicBezTo>
                    <a:cubicBezTo>
                      <a:pt x="-485" y="6322"/>
                      <a:pt x="3558" y="3662"/>
                      <a:pt x="8984" y="1747"/>
                    </a:cubicBezTo>
                    <a:cubicBezTo>
                      <a:pt x="14410" y="-168"/>
                      <a:pt x="19198" y="-594"/>
                      <a:pt x="19730" y="896"/>
                    </a:cubicBezTo>
                    <a:close/>
                  </a:path>
                </a:pathLst>
              </a:custGeom>
              <a:solidFill>
                <a:srgbClr val="E8505B"/>
              </a:solidFill>
              <a:ln w="10627" cap="flat">
                <a:noFill/>
                <a:prstDash val="solid"/>
                <a:miter/>
              </a:ln>
            </p:spPr>
            <p:txBody>
              <a:bodyPr rtlCol="0" anchor="ctr"/>
              <a:lstStyle/>
              <a:p>
                <a:endParaRPr lang="zh-CN" altLang="en-US"/>
              </a:p>
            </p:txBody>
          </p:sp>
          <p:sp>
            <p:nvSpPr>
              <p:cNvPr id="624" name="任意多边形: 形状 623"/>
              <p:cNvSpPr/>
              <p:nvPr/>
            </p:nvSpPr>
            <p:spPr>
              <a:xfrm>
                <a:off x="7496846" y="2545968"/>
                <a:ext cx="21867" cy="8602"/>
              </a:xfrm>
              <a:custGeom>
                <a:avLst/>
                <a:gdLst>
                  <a:gd name="connsiteX0" fmla="*/ 21839 w 21867"/>
                  <a:gd name="connsiteY0" fmla="*/ 858 h 8602"/>
                  <a:gd name="connsiteX1" fmla="*/ 11732 w 21867"/>
                  <a:gd name="connsiteY1" fmla="*/ 6922 h 8602"/>
                  <a:gd name="connsiteX2" fmla="*/ 28 w 21867"/>
                  <a:gd name="connsiteY2" fmla="*/ 7667 h 8602"/>
                  <a:gd name="connsiteX3" fmla="*/ 10136 w 21867"/>
                  <a:gd name="connsiteY3" fmla="*/ 1602 h 8602"/>
                  <a:gd name="connsiteX4" fmla="*/ 21839 w 21867"/>
                  <a:gd name="connsiteY4" fmla="*/ 858 h 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7" h="8602">
                    <a:moveTo>
                      <a:pt x="21839" y="858"/>
                    </a:moveTo>
                    <a:cubicBezTo>
                      <a:pt x="22265" y="2347"/>
                      <a:pt x="17796" y="5007"/>
                      <a:pt x="11732" y="6922"/>
                    </a:cubicBezTo>
                    <a:cubicBezTo>
                      <a:pt x="5667" y="8837"/>
                      <a:pt x="454" y="9157"/>
                      <a:pt x="28" y="7667"/>
                    </a:cubicBezTo>
                    <a:cubicBezTo>
                      <a:pt x="-397" y="6177"/>
                      <a:pt x="4071" y="3518"/>
                      <a:pt x="10136" y="1602"/>
                    </a:cubicBezTo>
                    <a:cubicBezTo>
                      <a:pt x="16094" y="-206"/>
                      <a:pt x="21413" y="-525"/>
                      <a:pt x="21839" y="858"/>
                    </a:cubicBezTo>
                    <a:close/>
                  </a:path>
                </a:pathLst>
              </a:custGeom>
              <a:solidFill>
                <a:srgbClr val="E8505B"/>
              </a:solidFill>
              <a:ln w="10627" cap="flat">
                <a:noFill/>
                <a:prstDash val="solid"/>
                <a:miter/>
              </a:ln>
            </p:spPr>
            <p:txBody>
              <a:bodyPr rtlCol="0" anchor="ctr"/>
              <a:lstStyle/>
              <a:p>
                <a:endParaRPr lang="zh-CN" altLang="en-US"/>
              </a:p>
            </p:txBody>
          </p:sp>
          <p:grpSp>
            <p:nvGrpSpPr>
              <p:cNvPr id="625" name="图形 1"/>
              <p:cNvGrpSpPr/>
              <p:nvPr/>
            </p:nvGrpSpPr>
            <p:grpSpPr>
              <a:xfrm>
                <a:off x="8262519" y="1885263"/>
                <a:ext cx="197440" cy="182573"/>
                <a:chOff x="8262519" y="1885263"/>
                <a:chExt cx="197440" cy="182573"/>
              </a:xfrm>
              <a:solidFill>
                <a:srgbClr val="E8505B"/>
              </a:solidFill>
            </p:grpSpPr>
            <p:sp>
              <p:nvSpPr>
                <p:cNvPr id="626" name="任意多边形: 形状 625"/>
                <p:cNvSpPr/>
                <p:nvPr/>
              </p:nvSpPr>
              <p:spPr>
                <a:xfrm>
                  <a:off x="8262519" y="1885263"/>
                  <a:ext cx="197440" cy="182573"/>
                </a:xfrm>
                <a:custGeom>
                  <a:avLst/>
                  <a:gdLst>
                    <a:gd name="connsiteX0" fmla="*/ 78 w 197440"/>
                    <a:gd name="connsiteY0" fmla="*/ 25641 h 182573"/>
                    <a:gd name="connsiteX1" fmla="*/ 12952 w 197440"/>
                    <a:gd name="connsiteY1" fmla="*/ 22768 h 182573"/>
                    <a:gd name="connsiteX2" fmla="*/ 49658 w 197440"/>
                    <a:gd name="connsiteY2" fmla="*/ 17236 h 182573"/>
                    <a:gd name="connsiteX3" fmla="*/ 180098 w 197440"/>
                    <a:gd name="connsiteY3" fmla="*/ 319 h 182573"/>
                    <a:gd name="connsiteX4" fmla="*/ 182652 w 197440"/>
                    <a:gd name="connsiteY4" fmla="*/ 0 h 182573"/>
                    <a:gd name="connsiteX5" fmla="*/ 182865 w 197440"/>
                    <a:gd name="connsiteY5" fmla="*/ 2554 h 182573"/>
                    <a:gd name="connsiteX6" fmla="*/ 197015 w 197440"/>
                    <a:gd name="connsiteY6" fmla="*/ 155337 h 182573"/>
                    <a:gd name="connsiteX7" fmla="*/ 197228 w 197440"/>
                    <a:gd name="connsiteY7" fmla="*/ 157677 h 182573"/>
                    <a:gd name="connsiteX8" fmla="*/ 197441 w 197440"/>
                    <a:gd name="connsiteY8" fmla="*/ 160337 h 182573"/>
                    <a:gd name="connsiteX9" fmla="*/ 194781 w 197440"/>
                    <a:gd name="connsiteY9" fmla="*/ 160656 h 182573"/>
                    <a:gd name="connsiteX10" fmla="*/ 18378 w 197440"/>
                    <a:gd name="connsiteY10" fmla="*/ 182254 h 182573"/>
                    <a:gd name="connsiteX11" fmla="*/ 16037 w 197440"/>
                    <a:gd name="connsiteY11" fmla="*/ 182574 h 182573"/>
                    <a:gd name="connsiteX12" fmla="*/ 15825 w 197440"/>
                    <a:gd name="connsiteY12" fmla="*/ 180233 h 182573"/>
                    <a:gd name="connsiteX13" fmla="*/ 3802 w 197440"/>
                    <a:gd name="connsiteY13" fmla="*/ 67561 h 182573"/>
                    <a:gd name="connsiteX14" fmla="*/ 823 w 197440"/>
                    <a:gd name="connsiteY14" fmla="*/ 36493 h 182573"/>
                    <a:gd name="connsiteX15" fmla="*/ 78 w 197440"/>
                    <a:gd name="connsiteY15" fmla="*/ 25641 h 182573"/>
                    <a:gd name="connsiteX16" fmla="*/ 1993 w 197440"/>
                    <a:gd name="connsiteY16" fmla="*/ 37025 h 182573"/>
                    <a:gd name="connsiteX17" fmla="*/ 6249 w 197440"/>
                    <a:gd name="connsiteY17" fmla="*/ 68412 h 182573"/>
                    <a:gd name="connsiteX18" fmla="*/ 20400 w 197440"/>
                    <a:gd name="connsiteY18" fmla="*/ 179595 h 182573"/>
                    <a:gd name="connsiteX19" fmla="*/ 17740 w 197440"/>
                    <a:gd name="connsiteY19" fmla="*/ 177573 h 182573"/>
                    <a:gd name="connsiteX20" fmla="*/ 194036 w 197440"/>
                    <a:gd name="connsiteY20" fmla="*/ 155124 h 182573"/>
                    <a:gd name="connsiteX21" fmla="*/ 191589 w 197440"/>
                    <a:gd name="connsiteY21" fmla="*/ 158103 h 182573"/>
                    <a:gd name="connsiteX22" fmla="*/ 191376 w 197440"/>
                    <a:gd name="connsiteY22" fmla="*/ 155762 h 182573"/>
                    <a:gd name="connsiteX23" fmla="*/ 177864 w 197440"/>
                    <a:gd name="connsiteY23" fmla="*/ 2979 h 182573"/>
                    <a:gd name="connsiteX24" fmla="*/ 180630 w 197440"/>
                    <a:gd name="connsiteY24" fmla="*/ 5213 h 182573"/>
                    <a:gd name="connsiteX25" fmla="*/ 78 w 197440"/>
                    <a:gd name="connsiteY25" fmla="*/ 25641 h 18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440" h="182573">
                      <a:moveTo>
                        <a:pt x="78" y="25641"/>
                      </a:moveTo>
                      <a:cubicBezTo>
                        <a:pt x="-241" y="25428"/>
                        <a:pt x="4653" y="24045"/>
                        <a:pt x="12952" y="22768"/>
                      </a:cubicBezTo>
                      <a:cubicBezTo>
                        <a:pt x="21464" y="21279"/>
                        <a:pt x="33805" y="19470"/>
                        <a:pt x="49658" y="17236"/>
                      </a:cubicBezTo>
                      <a:cubicBezTo>
                        <a:pt x="81258" y="12767"/>
                        <a:pt x="126369" y="6916"/>
                        <a:pt x="180098" y="319"/>
                      </a:cubicBezTo>
                      <a:lnTo>
                        <a:pt x="182652" y="0"/>
                      </a:lnTo>
                      <a:lnTo>
                        <a:pt x="182865" y="2554"/>
                      </a:lnTo>
                      <a:cubicBezTo>
                        <a:pt x="187014" y="47878"/>
                        <a:pt x="191908" y="100011"/>
                        <a:pt x="197015" y="155337"/>
                      </a:cubicBezTo>
                      <a:lnTo>
                        <a:pt x="197228" y="157677"/>
                      </a:lnTo>
                      <a:lnTo>
                        <a:pt x="197441" y="160337"/>
                      </a:lnTo>
                      <a:lnTo>
                        <a:pt x="194781" y="160656"/>
                      </a:lnTo>
                      <a:cubicBezTo>
                        <a:pt x="129880" y="168636"/>
                        <a:pt x="69341" y="175977"/>
                        <a:pt x="18378" y="182254"/>
                      </a:cubicBezTo>
                      <a:lnTo>
                        <a:pt x="16037" y="182574"/>
                      </a:lnTo>
                      <a:lnTo>
                        <a:pt x="15825" y="180233"/>
                      </a:lnTo>
                      <a:cubicBezTo>
                        <a:pt x="10931" y="133951"/>
                        <a:pt x="6781" y="95330"/>
                        <a:pt x="3802" y="67561"/>
                      </a:cubicBezTo>
                      <a:cubicBezTo>
                        <a:pt x="2525" y="54687"/>
                        <a:pt x="1568" y="44260"/>
                        <a:pt x="823" y="36493"/>
                      </a:cubicBezTo>
                      <a:cubicBezTo>
                        <a:pt x="78" y="29152"/>
                        <a:pt x="-135" y="25428"/>
                        <a:pt x="78" y="25641"/>
                      </a:cubicBezTo>
                      <a:cubicBezTo>
                        <a:pt x="291" y="25748"/>
                        <a:pt x="929" y="29684"/>
                        <a:pt x="1993" y="37025"/>
                      </a:cubicBezTo>
                      <a:cubicBezTo>
                        <a:pt x="3057" y="44899"/>
                        <a:pt x="4547" y="55325"/>
                        <a:pt x="6249" y="68412"/>
                      </a:cubicBezTo>
                      <a:cubicBezTo>
                        <a:pt x="9760" y="95862"/>
                        <a:pt x="14548" y="133951"/>
                        <a:pt x="20400" y="179595"/>
                      </a:cubicBezTo>
                      <a:lnTo>
                        <a:pt x="17740" y="177573"/>
                      </a:lnTo>
                      <a:cubicBezTo>
                        <a:pt x="68597" y="171083"/>
                        <a:pt x="129029" y="163423"/>
                        <a:pt x="194036" y="155124"/>
                      </a:cubicBezTo>
                      <a:lnTo>
                        <a:pt x="191589" y="158103"/>
                      </a:lnTo>
                      <a:lnTo>
                        <a:pt x="191376" y="155762"/>
                      </a:lnTo>
                      <a:cubicBezTo>
                        <a:pt x="186482" y="100437"/>
                        <a:pt x="181907" y="48197"/>
                        <a:pt x="177864" y="2979"/>
                      </a:cubicBezTo>
                      <a:lnTo>
                        <a:pt x="180630" y="5213"/>
                      </a:lnTo>
                      <a:cubicBezTo>
                        <a:pt x="79342" y="16598"/>
                        <a:pt x="19974" y="23301"/>
                        <a:pt x="78" y="25641"/>
                      </a:cubicBezTo>
                      <a:close/>
                    </a:path>
                  </a:pathLst>
                </a:custGeom>
                <a:solidFill>
                  <a:srgbClr val="E8505B"/>
                </a:solidFill>
                <a:ln w="10627" cap="flat">
                  <a:noFill/>
                  <a:prstDash val="solid"/>
                  <a:miter/>
                </a:ln>
              </p:spPr>
              <p:txBody>
                <a:bodyPr rtlCol="0" anchor="ctr"/>
                <a:lstStyle/>
                <a:p>
                  <a:endParaRPr lang="zh-CN" altLang="en-US"/>
                </a:p>
              </p:txBody>
            </p:sp>
            <p:sp>
              <p:nvSpPr>
                <p:cNvPr id="627" name="任意多边形: 形状 626"/>
                <p:cNvSpPr/>
                <p:nvPr/>
              </p:nvSpPr>
              <p:spPr>
                <a:xfrm>
                  <a:off x="8291958" y="1935662"/>
                  <a:ext cx="134381" cy="16561"/>
                </a:xfrm>
                <a:custGeom>
                  <a:avLst/>
                  <a:gdLst>
                    <a:gd name="connsiteX0" fmla="*/ 134381 w 134381"/>
                    <a:gd name="connsiteY0" fmla="*/ 2053 h 16561"/>
                    <a:gd name="connsiteX1" fmla="*/ 67033 w 134381"/>
                    <a:gd name="connsiteY1" fmla="*/ 7692 h 16561"/>
                    <a:gd name="connsiteX2" fmla="*/ 5 w 134381"/>
                    <a:gd name="connsiteY2" fmla="*/ 16310 h 16561"/>
                    <a:gd name="connsiteX3" fmla="*/ 66501 w 134381"/>
                    <a:gd name="connsiteY3" fmla="*/ 2266 h 16561"/>
                    <a:gd name="connsiteX4" fmla="*/ 134381 w 134381"/>
                    <a:gd name="connsiteY4" fmla="*/ 2053 h 1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81" h="16561">
                      <a:moveTo>
                        <a:pt x="134381" y="2053"/>
                      </a:moveTo>
                      <a:cubicBezTo>
                        <a:pt x="134381" y="3649"/>
                        <a:pt x="104059" y="3649"/>
                        <a:pt x="67033" y="7692"/>
                      </a:cubicBezTo>
                      <a:cubicBezTo>
                        <a:pt x="30008" y="11523"/>
                        <a:pt x="324" y="17906"/>
                        <a:pt x="5" y="16310"/>
                      </a:cubicBezTo>
                      <a:cubicBezTo>
                        <a:pt x="-421" y="14927"/>
                        <a:pt x="28944" y="6096"/>
                        <a:pt x="66501" y="2266"/>
                      </a:cubicBezTo>
                      <a:cubicBezTo>
                        <a:pt x="103952" y="-1883"/>
                        <a:pt x="134488" y="670"/>
                        <a:pt x="134381" y="2053"/>
                      </a:cubicBezTo>
                      <a:close/>
                    </a:path>
                  </a:pathLst>
                </a:custGeom>
                <a:solidFill>
                  <a:srgbClr val="E8505B"/>
                </a:solidFill>
                <a:ln w="10627" cap="flat">
                  <a:noFill/>
                  <a:prstDash val="solid"/>
                  <a:miter/>
                </a:ln>
              </p:spPr>
              <p:txBody>
                <a:bodyPr rtlCol="0" anchor="ctr"/>
                <a:lstStyle/>
                <a:p>
                  <a:endParaRPr lang="zh-CN" altLang="en-US"/>
                </a:p>
              </p:txBody>
            </p:sp>
            <p:sp>
              <p:nvSpPr>
                <p:cNvPr id="628" name="任意多边形: 形状 627"/>
                <p:cNvSpPr/>
                <p:nvPr/>
              </p:nvSpPr>
              <p:spPr>
                <a:xfrm>
                  <a:off x="8302493" y="1975711"/>
                  <a:ext cx="125761" cy="14051"/>
                </a:xfrm>
                <a:custGeom>
                  <a:avLst/>
                  <a:gdLst>
                    <a:gd name="connsiteX0" fmla="*/ 125762 w 125761"/>
                    <a:gd name="connsiteY0" fmla="*/ 1583 h 14051"/>
                    <a:gd name="connsiteX1" fmla="*/ 62882 w 125761"/>
                    <a:gd name="connsiteY1" fmla="*/ 7647 h 14051"/>
                    <a:gd name="connsiteX2" fmla="*/ 3 w 125761"/>
                    <a:gd name="connsiteY2" fmla="*/ 13712 h 14051"/>
                    <a:gd name="connsiteX3" fmla="*/ 62350 w 125761"/>
                    <a:gd name="connsiteY3" fmla="*/ 2115 h 14051"/>
                    <a:gd name="connsiteX4" fmla="*/ 125762 w 125761"/>
                    <a:gd name="connsiteY4" fmla="*/ 1583 h 14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61" h="14051">
                      <a:moveTo>
                        <a:pt x="125762" y="1583"/>
                      </a:moveTo>
                      <a:cubicBezTo>
                        <a:pt x="125762" y="3179"/>
                        <a:pt x="97460" y="4243"/>
                        <a:pt x="62882" y="7647"/>
                      </a:cubicBezTo>
                      <a:cubicBezTo>
                        <a:pt x="28197" y="10946"/>
                        <a:pt x="322" y="15308"/>
                        <a:pt x="3" y="13712"/>
                      </a:cubicBezTo>
                      <a:cubicBezTo>
                        <a:pt x="-316" y="12329"/>
                        <a:pt x="27453" y="5413"/>
                        <a:pt x="62350" y="2115"/>
                      </a:cubicBezTo>
                      <a:cubicBezTo>
                        <a:pt x="97248" y="-1290"/>
                        <a:pt x="125762" y="93"/>
                        <a:pt x="125762" y="1583"/>
                      </a:cubicBezTo>
                      <a:close/>
                    </a:path>
                  </a:pathLst>
                </a:custGeom>
                <a:solidFill>
                  <a:srgbClr val="E8505B"/>
                </a:solidFill>
                <a:ln w="10627" cap="flat">
                  <a:noFill/>
                  <a:prstDash val="solid"/>
                  <a:miter/>
                </a:ln>
              </p:spPr>
              <p:txBody>
                <a:bodyPr rtlCol="0" anchor="ctr"/>
                <a:lstStyle/>
                <a:p>
                  <a:endParaRPr lang="zh-CN" altLang="en-US"/>
                </a:p>
              </p:txBody>
            </p:sp>
            <p:sp>
              <p:nvSpPr>
                <p:cNvPr id="629" name="任意多边形: 形状 628"/>
                <p:cNvSpPr/>
                <p:nvPr/>
              </p:nvSpPr>
              <p:spPr>
                <a:xfrm>
                  <a:off x="8313559" y="2011029"/>
                  <a:ext cx="72459" cy="10695"/>
                </a:xfrm>
                <a:custGeom>
                  <a:avLst/>
                  <a:gdLst>
                    <a:gd name="connsiteX0" fmla="*/ 72457 w 72459"/>
                    <a:gd name="connsiteY0" fmla="*/ 737 h 10695"/>
                    <a:gd name="connsiteX1" fmla="*/ 36602 w 72459"/>
                    <a:gd name="connsiteY1" fmla="*/ 8078 h 10695"/>
                    <a:gd name="connsiteX2" fmla="*/ 2 w 72459"/>
                    <a:gd name="connsiteY2" fmla="*/ 9887 h 10695"/>
                    <a:gd name="connsiteX3" fmla="*/ 35857 w 72459"/>
                    <a:gd name="connsiteY3" fmla="*/ 2546 h 10695"/>
                    <a:gd name="connsiteX4" fmla="*/ 72457 w 72459"/>
                    <a:gd name="connsiteY4" fmla="*/ 737 h 1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59" h="10695">
                      <a:moveTo>
                        <a:pt x="72457" y="737"/>
                      </a:moveTo>
                      <a:cubicBezTo>
                        <a:pt x="72670" y="2227"/>
                        <a:pt x="56604" y="5525"/>
                        <a:pt x="36602" y="8078"/>
                      </a:cubicBezTo>
                      <a:cubicBezTo>
                        <a:pt x="16600" y="10632"/>
                        <a:pt x="215" y="11483"/>
                        <a:pt x="2" y="9887"/>
                      </a:cubicBezTo>
                      <a:cubicBezTo>
                        <a:pt x="-211" y="8397"/>
                        <a:pt x="15855" y="5099"/>
                        <a:pt x="35857" y="2546"/>
                      </a:cubicBezTo>
                      <a:cubicBezTo>
                        <a:pt x="55859" y="99"/>
                        <a:pt x="72244" y="-753"/>
                        <a:pt x="72457" y="737"/>
                      </a:cubicBezTo>
                      <a:close/>
                    </a:path>
                  </a:pathLst>
                </a:custGeom>
                <a:solidFill>
                  <a:srgbClr val="E8505B"/>
                </a:solidFill>
                <a:ln w="10627" cap="flat">
                  <a:noFill/>
                  <a:prstDash val="solid"/>
                  <a:miter/>
                </a:ln>
              </p:spPr>
              <p:txBody>
                <a:bodyPr rtlCol="0" anchor="ctr"/>
                <a:lstStyle/>
                <a:p>
                  <a:endParaRPr lang="zh-CN" altLang="en-US"/>
                </a:p>
              </p:txBody>
            </p:sp>
          </p:grpSp>
        </p:grpSp>
        <p:grpSp>
          <p:nvGrpSpPr>
            <p:cNvPr id="630" name="图形 1"/>
            <p:cNvGrpSpPr/>
            <p:nvPr/>
          </p:nvGrpSpPr>
          <p:grpSpPr>
            <a:xfrm>
              <a:off x="9219939" y="1808177"/>
              <a:ext cx="1216519" cy="909519"/>
              <a:chOff x="9219939" y="1808177"/>
              <a:chExt cx="1216519" cy="909519"/>
            </a:xfrm>
          </p:grpSpPr>
          <p:grpSp>
            <p:nvGrpSpPr>
              <p:cNvPr id="631" name="图形 1"/>
              <p:cNvGrpSpPr/>
              <p:nvPr/>
            </p:nvGrpSpPr>
            <p:grpSpPr>
              <a:xfrm>
                <a:off x="9219939" y="1808177"/>
                <a:ext cx="1216519" cy="909519"/>
                <a:chOff x="9219939" y="1808177"/>
                <a:chExt cx="1216519" cy="909519"/>
              </a:xfrm>
            </p:grpSpPr>
            <p:sp>
              <p:nvSpPr>
                <p:cNvPr id="632" name="任意多边形: 形状 631"/>
                <p:cNvSpPr/>
                <p:nvPr/>
              </p:nvSpPr>
              <p:spPr>
                <a:xfrm>
                  <a:off x="9219939" y="1808177"/>
                  <a:ext cx="1216519" cy="909519"/>
                </a:xfrm>
                <a:custGeom>
                  <a:avLst/>
                  <a:gdLst>
                    <a:gd name="connsiteX0" fmla="*/ 1216519 w 1216519"/>
                    <a:gd name="connsiteY0" fmla="*/ 215505 h 909519"/>
                    <a:gd name="connsiteX1" fmla="*/ 66922 w 1216519"/>
                    <a:gd name="connsiteY1" fmla="*/ 56 h 909519"/>
                    <a:gd name="connsiteX2" fmla="*/ 0 w 1216519"/>
                    <a:gd name="connsiteY2" fmla="*/ 687686 h 909519"/>
                    <a:gd name="connsiteX3" fmla="*/ 1025859 w 1216519"/>
                    <a:gd name="connsiteY3" fmla="*/ 909519 h 909519"/>
                    <a:gd name="connsiteX4" fmla="*/ 1216519 w 1216519"/>
                    <a:gd name="connsiteY4" fmla="*/ 215505 h 90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519" h="909519">
                      <a:moveTo>
                        <a:pt x="1216519" y="215505"/>
                      </a:moveTo>
                      <a:cubicBezTo>
                        <a:pt x="830306" y="97833"/>
                        <a:pt x="504418" y="-2710"/>
                        <a:pt x="66922" y="56"/>
                      </a:cubicBezTo>
                      <a:lnTo>
                        <a:pt x="0" y="687686"/>
                      </a:lnTo>
                      <a:cubicBezTo>
                        <a:pt x="454413" y="727903"/>
                        <a:pt x="606238" y="757694"/>
                        <a:pt x="1025859" y="909519"/>
                      </a:cubicBezTo>
                      <a:lnTo>
                        <a:pt x="1216519" y="215505"/>
                      </a:lnTo>
                      <a:close/>
                    </a:path>
                  </a:pathLst>
                </a:custGeom>
                <a:solidFill>
                  <a:srgbClr val="E8505B"/>
                </a:solidFill>
                <a:ln w="10627" cap="flat">
                  <a:noFill/>
                  <a:prstDash val="solid"/>
                  <a:miter/>
                </a:ln>
              </p:spPr>
              <p:txBody>
                <a:bodyPr rtlCol="0" anchor="ctr"/>
                <a:lstStyle/>
                <a:p>
                  <a:endParaRPr lang="zh-CN" altLang="en-US"/>
                </a:p>
              </p:txBody>
            </p:sp>
            <p:sp>
              <p:nvSpPr>
                <p:cNvPr id="633" name="任意多边形: 形状 632"/>
                <p:cNvSpPr/>
                <p:nvPr/>
              </p:nvSpPr>
              <p:spPr>
                <a:xfrm>
                  <a:off x="9219939" y="1808177"/>
                  <a:ext cx="1216519" cy="909519"/>
                </a:xfrm>
                <a:custGeom>
                  <a:avLst/>
                  <a:gdLst>
                    <a:gd name="connsiteX0" fmla="*/ 1216519 w 1216519"/>
                    <a:gd name="connsiteY0" fmla="*/ 215505 h 909519"/>
                    <a:gd name="connsiteX1" fmla="*/ 66922 w 1216519"/>
                    <a:gd name="connsiteY1" fmla="*/ 56 h 909519"/>
                    <a:gd name="connsiteX2" fmla="*/ 0 w 1216519"/>
                    <a:gd name="connsiteY2" fmla="*/ 687686 h 909519"/>
                    <a:gd name="connsiteX3" fmla="*/ 1025859 w 1216519"/>
                    <a:gd name="connsiteY3" fmla="*/ 909519 h 909519"/>
                    <a:gd name="connsiteX4" fmla="*/ 1216519 w 1216519"/>
                    <a:gd name="connsiteY4" fmla="*/ 215505 h 90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519" h="909519">
                      <a:moveTo>
                        <a:pt x="1216519" y="215505"/>
                      </a:moveTo>
                      <a:cubicBezTo>
                        <a:pt x="830306" y="97833"/>
                        <a:pt x="504418" y="-2710"/>
                        <a:pt x="66922" y="56"/>
                      </a:cubicBezTo>
                      <a:lnTo>
                        <a:pt x="0" y="687686"/>
                      </a:lnTo>
                      <a:cubicBezTo>
                        <a:pt x="454413" y="727903"/>
                        <a:pt x="606238" y="757694"/>
                        <a:pt x="1025859" y="909519"/>
                      </a:cubicBezTo>
                      <a:lnTo>
                        <a:pt x="1216519" y="215505"/>
                      </a:lnTo>
                      <a:close/>
                    </a:path>
                  </a:pathLst>
                </a:custGeom>
                <a:solidFill>
                  <a:srgbClr val="FFFFFF"/>
                </a:solidFill>
                <a:ln w="10627" cap="flat">
                  <a:noFill/>
                  <a:prstDash val="solid"/>
                  <a:miter/>
                </a:ln>
              </p:spPr>
              <p:txBody>
                <a:bodyPr rtlCol="0" anchor="ctr"/>
                <a:lstStyle/>
                <a:p>
                  <a:endParaRPr lang="zh-CN" altLang="en-US"/>
                </a:p>
              </p:txBody>
            </p:sp>
          </p:grpSp>
          <p:grpSp>
            <p:nvGrpSpPr>
              <p:cNvPr id="634" name="图形 1"/>
              <p:cNvGrpSpPr/>
              <p:nvPr/>
            </p:nvGrpSpPr>
            <p:grpSpPr>
              <a:xfrm>
                <a:off x="9386730" y="1995016"/>
                <a:ext cx="360448" cy="381630"/>
                <a:chOff x="9386730" y="1995016"/>
                <a:chExt cx="360448" cy="381630"/>
              </a:xfrm>
            </p:grpSpPr>
            <p:grpSp>
              <p:nvGrpSpPr>
                <p:cNvPr id="635" name="图形 1"/>
                <p:cNvGrpSpPr/>
                <p:nvPr/>
              </p:nvGrpSpPr>
              <p:grpSpPr>
                <a:xfrm>
                  <a:off x="9386730" y="1995016"/>
                  <a:ext cx="360448" cy="242839"/>
                  <a:chOff x="9386730" y="1995016"/>
                  <a:chExt cx="360448" cy="242839"/>
                </a:xfrm>
              </p:grpSpPr>
              <p:sp>
                <p:nvSpPr>
                  <p:cNvPr id="636" name="任意多边形: 形状 635"/>
                  <p:cNvSpPr/>
                  <p:nvPr/>
                </p:nvSpPr>
                <p:spPr>
                  <a:xfrm>
                    <a:off x="9386730" y="1995016"/>
                    <a:ext cx="192291" cy="200387"/>
                  </a:xfrm>
                  <a:custGeom>
                    <a:avLst/>
                    <a:gdLst>
                      <a:gd name="connsiteX0" fmla="*/ 175268 w 192291"/>
                      <a:gd name="connsiteY0" fmla="*/ 146871 h 200387"/>
                      <a:gd name="connsiteX1" fmla="*/ 192292 w 192291"/>
                      <a:gd name="connsiteY1" fmla="*/ 1004 h 200387"/>
                      <a:gd name="connsiteX2" fmla="*/ 73236 w 192291"/>
                      <a:gd name="connsiteY2" fmla="*/ 33986 h 200387"/>
                      <a:gd name="connsiteX3" fmla="*/ 36 w 192291"/>
                      <a:gd name="connsiteY3" fmla="*/ 178258 h 200387"/>
                      <a:gd name="connsiteX4" fmla="*/ 674 w 192291"/>
                      <a:gd name="connsiteY4" fmla="*/ 199856 h 200387"/>
                      <a:gd name="connsiteX5" fmla="*/ 674 w 192291"/>
                      <a:gd name="connsiteY5" fmla="*/ 200388 h 200387"/>
                      <a:gd name="connsiteX6" fmla="*/ 674 w 192291"/>
                      <a:gd name="connsiteY6" fmla="*/ 200388 h 200387"/>
                      <a:gd name="connsiteX7" fmla="*/ 171119 w 192291"/>
                      <a:gd name="connsiteY7" fmla="*/ 181237 h 200387"/>
                      <a:gd name="connsiteX8" fmla="*/ 175268 w 192291"/>
                      <a:gd name="connsiteY8" fmla="*/ 146871 h 20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291" h="200387">
                        <a:moveTo>
                          <a:pt x="175268" y="146871"/>
                        </a:moveTo>
                        <a:lnTo>
                          <a:pt x="192292" y="1004"/>
                        </a:lnTo>
                        <a:cubicBezTo>
                          <a:pt x="151755" y="-3678"/>
                          <a:pt x="108452" y="8132"/>
                          <a:pt x="73236" y="33986"/>
                        </a:cubicBezTo>
                        <a:cubicBezTo>
                          <a:pt x="31635" y="64309"/>
                          <a:pt x="1313" y="113995"/>
                          <a:pt x="36" y="178258"/>
                        </a:cubicBezTo>
                        <a:cubicBezTo>
                          <a:pt x="-70" y="185280"/>
                          <a:pt x="36" y="192515"/>
                          <a:pt x="674" y="199856"/>
                        </a:cubicBezTo>
                        <a:cubicBezTo>
                          <a:pt x="674" y="200069"/>
                          <a:pt x="674" y="200175"/>
                          <a:pt x="674" y="200388"/>
                        </a:cubicBezTo>
                        <a:lnTo>
                          <a:pt x="674" y="200388"/>
                        </a:lnTo>
                        <a:lnTo>
                          <a:pt x="171119" y="181237"/>
                        </a:lnTo>
                        <a:lnTo>
                          <a:pt x="175268" y="146871"/>
                        </a:lnTo>
                        <a:close/>
                      </a:path>
                    </a:pathLst>
                  </a:custGeom>
                  <a:solidFill>
                    <a:srgbClr val="E8505B"/>
                  </a:solidFill>
                  <a:ln w="10627" cap="flat">
                    <a:noFill/>
                    <a:prstDash val="solid"/>
                    <a:miter/>
                  </a:ln>
                </p:spPr>
                <p:txBody>
                  <a:bodyPr rtlCol="0" anchor="ctr"/>
                  <a:lstStyle/>
                  <a:p>
                    <a:endParaRPr lang="zh-CN" altLang="en-US"/>
                  </a:p>
                </p:txBody>
              </p:sp>
              <p:sp>
                <p:nvSpPr>
                  <p:cNvPr id="637" name="任意多边形: 形状 636"/>
                  <p:cNvSpPr/>
                  <p:nvPr/>
                </p:nvSpPr>
                <p:spPr>
                  <a:xfrm>
                    <a:off x="9576468" y="1998892"/>
                    <a:ext cx="170710" cy="238962"/>
                  </a:xfrm>
                  <a:custGeom>
                    <a:avLst/>
                    <a:gdLst>
                      <a:gd name="connsiteX0" fmla="*/ 161720 w 170710"/>
                      <a:gd name="connsiteY0" fmla="*/ 119162 h 238962"/>
                      <a:gd name="connsiteX1" fmla="*/ 40324 w 170710"/>
                      <a:gd name="connsiteY1" fmla="*/ 3511 h 238962"/>
                      <a:gd name="connsiteX2" fmla="*/ 35111 w 170710"/>
                      <a:gd name="connsiteY2" fmla="*/ 2341 h 238962"/>
                      <a:gd name="connsiteX3" fmla="*/ 31812 w 170710"/>
                      <a:gd name="connsiteY3" fmla="*/ 1702 h 238962"/>
                      <a:gd name="connsiteX4" fmla="*/ 21917 w 170710"/>
                      <a:gd name="connsiteY4" fmla="*/ 213 h 238962"/>
                      <a:gd name="connsiteX5" fmla="*/ 21492 w 170710"/>
                      <a:gd name="connsiteY5" fmla="*/ 106 h 238962"/>
                      <a:gd name="connsiteX6" fmla="*/ 21492 w 170710"/>
                      <a:gd name="connsiteY6" fmla="*/ 106 h 238962"/>
                      <a:gd name="connsiteX7" fmla="*/ 21066 w 170710"/>
                      <a:gd name="connsiteY7" fmla="*/ 0 h 238962"/>
                      <a:gd name="connsiteX8" fmla="*/ 21066 w 170710"/>
                      <a:gd name="connsiteY8" fmla="*/ 0 h 238962"/>
                      <a:gd name="connsiteX9" fmla="*/ 21066 w 170710"/>
                      <a:gd name="connsiteY9" fmla="*/ 0 h 238962"/>
                      <a:gd name="connsiteX10" fmla="*/ 4043 w 170710"/>
                      <a:gd name="connsiteY10" fmla="*/ 145867 h 238962"/>
                      <a:gd name="connsiteX11" fmla="*/ 0 w 170710"/>
                      <a:gd name="connsiteY11" fmla="*/ 180127 h 238962"/>
                      <a:gd name="connsiteX12" fmla="*/ 160869 w 170710"/>
                      <a:gd name="connsiteY12" fmla="*/ 238857 h 238962"/>
                      <a:gd name="connsiteX13" fmla="*/ 161082 w 170710"/>
                      <a:gd name="connsiteY13" fmla="*/ 238963 h 238962"/>
                      <a:gd name="connsiteX14" fmla="*/ 161082 w 170710"/>
                      <a:gd name="connsiteY14" fmla="*/ 238963 h 238962"/>
                      <a:gd name="connsiteX15" fmla="*/ 169381 w 170710"/>
                      <a:gd name="connsiteY15" fmla="*/ 201618 h 238962"/>
                      <a:gd name="connsiteX16" fmla="*/ 161720 w 170710"/>
                      <a:gd name="connsiteY16" fmla="*/ 119162 h 23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710" h="238962">
                        <a:moveTo>
                          <a:pt x="161720" y="119162"/>
                        </a:moveTo>
                        <a:cubicBezTo>
                          <a:pt x="144910" y="65007"/>
                          <a:pt x="104373" y="18406"/>
                          <a:pt x="40324" y="3511"/>
                        </a:cubicBezTo>
                        <a:cubicBezTo>
                          <a:pt x="38621" y="3085"/>
                          <a:pt x="36919" y="2766"/>
                          <a:pt x="35111" y="2341"/>
                        </a:cubicBezTo>
                        <a:cubicBezTo>
                          <a:pt x="34046" y="2128"/>
                          <a:pt x="32876" y="1915"/>
                          <a:pt x="31812" y="1702"/>
                        </a:cubicBezTo>
                        <a:cubicBezTo>
                          <a:pt x="28514" y="1064"/>
                          <a:pt x="25216" y="638"/>
                          <a:pt x="21917" y="213"/>
                        </a:cubicBezTo>
                        <a:cubicBezTo>
                          <a:pt x="21811" y="213"/>
                          <a:pt x="21598" y="213"/>
                          <a:pt x="21492" y="106"/>
                        </a:cubicBezTo>
                        <a:cubicBezTo>
                          <a:pt x="21492" y="106"/>
                          <a:pt x="21492" y="106"/>
                          <a:pt x="21492" y="106"/>
                        </a:cubicBezTo>
                        <a:cubicBezTo>
                          <a:pt x="21385" y="106"/>
                          <a:pt x="21173" y="106"/>
                          <a:pt x="21066" y="0"/>
                        </a:cubicBezTo>
                        <a:lnTo>
                          <a:pt x="21066" y="0"/>
                        </a:lnTo>
                        <a:lnTo>
                          <a:pt x="21066" y="0"/>
                        </a:lnTo>
                        <a:lnTo>
                          <a:pt x="4043" y="145867"/>
                        </a:lnTo>
                        <a:lnTo>
                          <a:pt x="0" y="180127"/>
                        </a:lnTo>
                        <a:lnTo>
                          <a:pt x="160869" y="238857"/>
                        </a:lnTo>
                        <a:lnTo>
                          <a:pt x="161082" y="238963"/>
                        </a:lnTo>
                        <a:lnTo>
                          <a:pt x="161082" y="238963"/>
                        </a:lnTo>
                        <a:cubicBezTo>
                          <a:pt x="165125" y="226940"/>
                          <a:pt x="167891" y="214386"/>
                          <a:pt x="169381" y="201618"/>
                        </a:cubicBezTo>
                        <a:cubicBezTo>
                          <a:pt x="172572" y="174275"/>
                          <a:pt x="170019" y="145761"/>
                          <a:pt x="161720" y="119162"/>
                        </a:cubicBezTo>
                        <a:close/>
                      </a:path>
                    </a:pathLst>
                  </a:custGeom>
                  <a:solidFill>
                    <a:srgbClr val="E8505B"/>
                  </a:solidFill>
                  <a:ln w="10627" cap="flat">
                    <a:noFill/>
                    <a:prstDash val="solid"/>
                    <a:miter/>
                  </a:ln>
                </p:spPr>
                <p:txBody>
                  <a:bodyPr rtlCol="0" anchor="ctr"/>
                  <a:lstStyle/>
                  <a:p>
                    <a:endParaRPr lang="zh-CN" altLang="en-US"/>
                  </a:p>
                </p:txBody>
              </p:sp>
              <p:sp>
                <p:nvSpPr>
                  <p:cNvPr id="638" name="任意多边形: 形状 637"/>
                  <p:cNvSpPr/>
                  <p:nvPr/>
                </p:nvSpPr>
                <p:spPr>
                  <a:xfrm>
                    <a:off x="9576468" y="1998892"/>
                    <a:ext cx="170710" cy="238962"/>
                  </a:xfrm>
                  <a:custGeom>
                    <a:avLst/>
                    <a:gdLst>
                      <a:gd name="connsiteX0" fmla="*/ 161720 w 170710"/>
                      <a:gd name="connsiteY0" fmla="*/ 119162 h 238962"/>
                      <a:gd name="connsiteX1" fmla="*/ 40324 w 170710"/>
                      <a:gd name="connsiteY1" fmla="*/ 3511 h 238962"/>
                      <a:gd name="connsiteX2" fmla="*/ 35111 w 170710"/>
                      <a:gd name="connsiteY2" fmla="*/ 2341 h 238962"/>
                      <a:gd name="connsiteX3" fmla="*/ 31812 w 170710"/>
                      <a:gd name="connsiteY3" fmla="*/ 1702 h 238962"/>
                      <a:gd name="connsiteX4" fmla="*/ 21917 w 170710"/>
                      <a:gd name="connsiteY4" fmla="*/ 213 h 238962"/>
                      <a:gd name="connsiteX5" fmla="*/ 21492 w 170710"/>
                      <a:gd name="connsiteY5" fmla="*/ 106 h 238962"/>
                      <a:gd name="connsiteX6" fmla="*/ 21492 w 170710"/>
                      <a:gd name="connsiteY6" fmla="*/ 106 h 238962"/>
                      <a:gd name="connsiteX7" fmla="*/ 21066 w 170710"/>
                      <a:gd name="connsiteY7" fmla="*/ 0 h 238962"/>
                      <a:gd name="connsiteX8" fmla="*/ 21066 w 170710"/>
                      <a:gd name="connsiteY8" fmla="*/ 0 h 238962"/>
                      <a:gd name="connsiteX9" fmla="*/ 21066 w 170710"/>
                      <a:gd name="connsiteY9" fmla="*/ 0 h 238962"/>
                      <a:gd name="connsiteX10" fmla="*/ 4043 w 170710"/>
                      <a:gd name="connsiteY10" fmla="*/ 145867 h 238962"/>
                      <a:gd name="connsiteX11" fmla="*/ 0 w 170710"/>
                      <a:gd name="connsiteY11" fmla="*/ 180127 h 238962"/>
                      <a:gd name="connsiteX12" fmla="*/ 160869 w 170710"/>
                      <a:gd name="connsiteY12" fmla="*/ 238857 h 238962"/>
                      <a:gd name="connsiteX13" fmla="*/ 161082 w 170710"/>
                      <a:gd name="connsiteY13" fmla="*/ 238963 h 238962"/>
                      <a:gd name="connsiteX14" fmla="*/ 161082 w 170710"/>
                      <a:gd name="connsiteY14" fmla="*/ 238963 h 238962"/>
                      <a:gd name="connsiteX15" fmla="*/ 169381 w 170710"/>
                      <a:gd name="connsiteY15" fmla="*/ 201618 h 238962"/>
                      <a:gd name="connsiteX16" fmla="*/ 161720 w 170710"/>
                      <a:gd name="connsiteY16" fmla="*/ 119162 h 23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710" h="238962">
                        <a:moveTo>
                          <a:pt x="161720" y="119162"/>
                        </a:moveTo>
                        <a:cubicBezTo>
                          <a:pt x="144910" y="65007"/>
                          <a:pt x="104373" y="18406"/>
                          <a:pt x="40324" y="3511"/>
                        </a:cubicBezTo>
                        <a:cubicBezTo>
                          <a:pt x="38621" y="3085"/>
                          <a:pt x="36919" y="2766"/>
                          <a:pt x="35111" y="2341"/>
                        </a:cubicBezTo>
                        <a:cubicBezTo>
                          <a:pt x="34046" y="2128"/>
                          <a:pt x="32876" y="1915"/>
                          <a:pt x="31812" y="1702"/>
                        </a:cubicBezTo>
                        <a:cubicBezTo>
                          <a:pt x="28514" y="1064"/>
                          <a:pt x="25216" y="638"/>
                          <a:pt x="21917" y="213"/>
                        </a:cubicBezTo>
                        <a:cubicBezTo>
                          <a:pt x="21811" y="213"/>
                          <a:pt x="21598" y="213"/>
                          <a:pt x="21492" y="106"/>
                        </a:cubicBezTo>
                        <a:cubicBezTo>
                          <a:pt x="21492" y="106"/>
                          <a:pt x="21492" y="106"/>
                          <a:pt x="21492" y="106"/>
                        </a:cubicBezTo>
                        <a:cubicBezTo>
                          <a:pt x="21385" y="106"/>
                          <a:pt x="21173" y="106"/>
                          <a:pt x="21066" y="0"/>
                        </a:cubicBezTo>
                        <a:lnTo>
                          <a:pt x="21066" y="0"/>
                        </a:lnTo>
                        <a:lnTo>
                          <a:pt x="21066" y="0"/>
                        </a:lnTo>
                        <a:lnTo>
                          <a:pt x="4043" y="145867"/>
                        </a:lnTo>
                        <a:lnTo>
                          <a:pt x="0" y="180127"/>
                        </a:lnTo>
                        <a:lnTo>
                          <a:pt x="160869" y="238857"/>
                        </a:lnTo>
                        <a:lnTo>
                          <a:pt x="161082" y="238963"/>
                        </a:lnTo>
                        <a:lnTo>
                          <a:pt x="161082" y="238963"/>
                        </a:lnTo>
                        <a:cubicBezTo>
                          <a:pt x="165125" y="226940"/>
                          <a:pt x="167891" y="214386"/>
                          <a:pt x="169381" y="201618"/>
                        </a:cubicBezTo>
                        <a:cubicBezTo>
                          <a:pt x="172572" y="174275"/>
                          <a:pt x="170019" y="145761"/>
                          <a:pt x="161720" y="119162"/>
                        </a:cubicBezTo>
                        <a:close/>
                      </a:path>
                    </a:pathLst>
                  </a:custGeom>
                  <a:solidFill>
                    <a:srgbClr val="000000"/>
                  </a:solidFill>
                  <a:ln w="10627" cap="flat">
                    <a:noFill/>
                    <a:prstDash val="solid"/>
                    <a:miter/>
                  </a:ln>
                </p:spPr>
                <p:txBody>
                  <a:bodyPr rtlCol="0" anchor="ctr"/>
                  <a:lstStyle/>
                  <a:p>
                    <a:endParaRPr lang="zh-CN" altLang="en-US"/>
                  </a:p>
                </p:txBody>
              </p:sp>
            </p:grpSp>
            <p:sp>
              <p:nvSpPr>
                <p:cNvPr id="639" name="任意多边形: 形状 638"/>
                <p:cNvSpPr/>
                <p:nvPr/>
              </p:nvSpPr>
              <p:spPr>
                <a:xfrm>
                  <a:off x="9394001" y="2195404"/>
                  <a:ext cx="331419" cy="181242"/>
                </a:xfrm>
                <a:custGeom>
                  <a:avLst/>
                  <a:gdLst>
                    <a:gd name="connsiteX0" fmla="*/ 170445 w 331419"/>
                    <a:gd name="connsiteY0" fmla="*/ 0 h 181242"/>
                    <a:gd name="connsiteX1" fmla="*/ 0 w 331419"/>
                    <a:gd name="connsiteY1" fmla="*/ 19151 h 181242"/>
                    <a:gd name="connsiteX2" fmla="*/ 148208 w 331419"/>
                    <a:gd name="connsiteY2" fmla="*/ 180020 h 181242"/>
                    <a:gd name="connsiteX3" fmla="*/ 331420 w 331419"/>
                    <a:gd name="connsiteY3" fmla="*/ 58730 h 181242"/>
                    <a:gd name="connsiteX4" fmla="*/ 170551 w 331419"/>
                    <a:gd name="connsiteY4" fmla="*/ 0 h 1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19" h="181242">
                      <a:moveTo>
                        <a:pt x="170445" y="0"/>
                      </a:moveTo>
                      <a:lnTo>
                        <a:pt x="0" y="19151"/>
                      </a:lnTo>
                      <a:cubicBezTo>
                        <a:pt x="7129" y="101714"/>
                        <a:pt x="67348" y="170125"/>
                        <a:pt x="148208" y="180020"/>
                      </a:cubicBezTo>
                      <a:cubicBezTo>
                        <a:pt x="229494" y="190021"/>
                        <a:pt x="304928" y="137675"/>
                        <a:pt x="331420" y="58730"/>
                      </a:cubicBezTo>
                      <a:lnTo>
                        <a:pt x="170551" y="0"/>
                      </a:lnTo>
                    </a:path>
                  </a:pathLst>
                </a:custGeom>
                <a:solidFill>
                  <a:srgbClr val="E8505B"/>
                </a:solidFill>
                <a:ln w="10627" cap="flat">
                  <a:noFill/>
                  <a:prstDash val="solid"/>
                  <a:miter/>
                </a:ln>
              </p:spPr>
              <p:txBody>
                <a:bodyPr rtlCol="0" anchor="ctr"/>
                <a:lstStyle/>
                <a:p>
                  <a:endParaRPr lang="zh-CN" altLang="en-US"/>
                </a:p>
              </p:txBody>
            </p:sp>
          </p:grpSp>
          <p:sp>
            <p:nvSpPr>
              <p:cNvPr id="640" name="任意多边形: 形状 639"/>
              <p:cNvSpPr/>
              <p:nvPr/>
            </p:nvSpPr>
            <p:spPr>
              <a:xfrm>
                <a:off x="9893310" y="2042111"/>
                <a:ext cx="393877" cy="112681"/>
              </a:xfrm>
              <a:custGeom>
                <a:avLst/>
                <a:gdLst>
                  <a:gd name="connsiteX0" fmla="*/ 393875 w 393877"/>
                  <a:gd name="connsiteY0" fmla="*/ 112650 h 112681"/>
                  <a:gd name="connsiteX1" fmla="*/ 378874 w 393877"/>
                  <a:gd name="connsiteY1" fmla="*/ 106586 h 112681"/>
                  <a:gd name="connsiteX2" fmla="*/ 338444 w 393877"/>
                  <a:gd name="connsiteY2" fmla="*/ 89030 h 112681"/>
                  <a:gd name="connsiteX3" fmla="*/ 201407 w 393877"/>
                  <a:gd name="connsiteY3" fmla="*/ 40833 h 112681"/>
                  <a:gd name="connsiteX4" fmla="*/ 59583 w 393877"/>
                  <a:gd name="connsiteY4" fmla="*/ 9447 h 112681"/>
                  <a:gd name="connsiteX5" fmla="*/ 15961 w 393877"/>
                  <a:gd name="connsiteY5" fmla="*/ 2957 h 112681"/>
                  <a:gd name="connsiteX6" fmla="*/ 1 w 393877"/>
                  <a:gd name="connsiteY6" fmla="*/ 191 h 112681"/>
                  <a:gd name="connsiteX7" fmla="*/ 16174 w 393877"/>
                  <a:gd name="connsiteY7" fmla="*/ 829 h 112681"/>
                  <a:gd name="connsiteX8" fmla="*/ 60115 w 393877"/>
                  <a:gd name="connsiteY8" fmla="*/ 5617 h 112681"/>
                  <a:gd name="connsiteX9" fmla="*/ 202897 w 393877"/>
                  <a:gd name="connsiteY9" fmla="*/ 35620 h 112681"/>
                  <a:gd name="connsiteX10" fmla="*/ 340040 w 393877"/>
                  <a:gd name="connsiteY10" fmla="*/ 85519 h 112681"/>
                  <a:gd name="connsiteX11" fmla="*/ 379938 w 393877"/>
                  <a:gd name="connsiteY11" fmla="*/ 104670 h 112681"/>
                  <a:gd name="connsiteX12" fmla="*/ 393875 w 393877"/>
                  <a:gd name="connsiteY12" fmla="*/ 112650 h 11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877" h="112681">
                    <a:moveTo>
                      <a:pt x="393875" y="112650"/>
                    </a:moveTo>
                    <a:cubicBezTo>
                      <a:pt x="393662" y="112969"/>
                      <a:pt x="388343" y="110841"/>
                      <a:pt x="378874" y="106586"/>
                    </a:cubicBezTo>
                    <a:cubicBezTo>
                      <a:pt x="369404" y="102330"/>
                      <a:pt x="355573" y="96265"/>
                      <a:pt x="338444" y="89030"/>
                    </a:cubicBezTo>
                    <a:cubicBezTo>
                      <a:pt x="304078" y="74667"/>
                      <a:pt x="255988" y="56474"/>
                      <a:pt x="201407" y="40833"/>
                    </a:cubicBezTo>
                    <a:cubicBezTo>
                      <a:pt x="146827" y="25300"/>
                      <a:pt x="96289" y="15299"/>
                      <a:pt x="59583" y="9447"/>
                    </a:cubicBezTo>
                    <a:cubicBezTo>
                      <a:pt x="41177" y="6468"/>
                      <a:pt x="26281" y="4340"/>
                      <a:pt x="15961" y="2957"/>
                    </a:cubicBezTo>
                    <a:cubicBezTo>
                      <a:pt x="5640" y="1574"/>
                      <a:pt x="-105" y="616"/>
                      <a:pt x="1" y="191"/>
                    </a:cubicBezTo>
                    <a:cubicBezTo>
                      <a:pt x="1" y="-235"/>
                      <a:pt x="5853" y="84"/>
                      <a:pt x="16174" y="829"/>
                    </a:cubicBezTo>
                    <a:cubicBezTo>
                      <a:pt x="26600" y="1574"/>
                      <a:pt x="41602" y="3063"/>
                      <a:pt x="60115" y="5617"/>
                    </a:cubicBezTo>
                    <a:cubicBezTo>
                      <a:pt x="97140" y="10511"/>
                      <a:pt x="147997" y="19980"/>
                      <a:pt x="202897" y="35620"/>
                    </a:cubicBezTo>
                    <a:cubicBezTo>
                      <a:pt x="257796" y="51367"/>
                      <a:pt x="305993" y="70092"/>
                      <a:pt x="340040" y="85519"/>
                    </a:cubicBezTo>
                    <a:cubicBezTo>
                      <a:pt x="357063" y="93180"/>
                      <a:pt x="370681" y="99776"/>
                      <a:pt x="379938" y="104670"/>
                    </a:cubicBezTo>
                    <a:cubicBezTo>
                      <a:pt x="388981" y="109458"/>
                      <a:pt x="393982" y="112331"/>
                      <a:pt x="393875" y="112650"/>
                    </a:cubicBezTo>
                    <a:close/>
                  </a:path>
                </a:pathLst>
              </a:custGeom>
              <a:solidFill>
                <a:srgbClr val="E8505B"/>
              </a:solidFill>
              <a:ln w="10627" cap="flat">
                <a:noFill/>
                <a:prstDash val="solid"/>
                <a:miter/>
              </a:ln>
            </p:spPr>
            <p:txBody>
              <a:bodyPr rtlCol="0" anchor="ctr"/>
              <a:lstStyle/>
              <a:p>
                <a:endParaRPr lang="zh-CN" altLang="en-US"/>
              </a:p>
            </p:txBody>
          </p:sp>
          <p:sp>
            <p:nvSpPr>
              <p:cNvPr id="641" name="任意多边形: 形状 640"/>
              <p:cNvSpPr/>
              <p:nvPr/>
            </p:nvSpPr>
            <p:spPr>
              <a:xfrm>
                <a:off x="9881500" y="2113821"/>
                <a:ext cx="393983" cy="112681"/>
              </a:xfrm>
              <a:custGeom>
                <a:avLst/>
                <a:gdLst>
                  <a:gd name="connsiteX0" fmla="*/ 393982 w 393983"/>
                  <a:gd name="connsiteY0" fmla="*/ 112650 h 112681"/>
                  <a:gd name="connsiteX1" fmla="*/ 378980 w 393983"/>
                  <a:gd name="connsiteY1" fmla="*/ 106585 h 112681"/>
                  <a:gd name="connsiteX2" fmla="*/ 338444 w 393983"/>
                  <a:gd name="connsiteY2" fmla="*/ 89030 h 112681"/>
                  <a:gd name="connsiteX3" fmla="*/ 201407 w 393983"/>
                  <a:gd name="connsiteY3" fmla="*/ 40833 h 112681"/>
                  <a:gd name="connsiteX4" fmla="*/ 59583 w 393983"/>
                  <a:gd name="connsiteY4" fmla="*/ 9447 h 112681"/>
                  <a:gd name="connsiteX5" fmla="*/ 15961 w 393983"/>
                  <a:gd name="connsiteY5" fmla="*/ 2957 h 112681"/>
                  <a:gd name="connsiteX6" fmla="*/ 1 w 393983"/>
                  <a:gd name="connsiteY6" fmla="*/ 191 h 112681"/>
                  <a:gd name="connsiteX7" fmla="*/ 16173 w 393983"/>
                  <a:gd name="connsiteY7" fmla="*/ 829 h 112681"/>
                  <a:gd name="connsiteX8" fmla="*/ 60114 w 393983"/>
                  <a:gd name="connsiteY8" fmla="*/ 5617 h 112681"/>
                  <a:gd name="connsiteX9" fmla="*/ 202897 w 393983"/>
                  <a:gd name="connsiteY9" fmla="*/ 35620 h 112681"/>
                  <a:gd name="connsiteX10" fmla="*/ 340039 w 393983"/>
                  <a:gd name="connsiteY10" fmla="*/ 85519 h 112681"/>
                  <a:gd name="connsiteX11" fmla="*/ 379937 w 393983"/>
                  <a:gd name="connsiteY11" fmla="*/ 104670 h 112681"/>
                  <a:gd name="connsiteX12" fmla="*/ 393982 w 393983"/>
                  <a:gd name="connsiteY12" fmla="*/ 112650 h 11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983" h="112681">
                    <a:moveTo>
                      <a:pt x="393982" y="112650"/>
                    </a:moveTo>
                    <a:cubicBezTo>
                      <a:pt x="393769" y="112969"/>
                      <a:pt x="388449" y="110841"/>
                      <a:pt x="378980" y="106585"/>
                    </a:cubicBezTo>
                    <a:cubicBezTo>
                      <a:pt x="369511" y="102330"/>
                      <a:pt x="355679" y="96265"/>
                      <a:pt x="338444" y="89030"/>
                    </a:cubicBezTo>
                    <a:cubicBezTo>
                      <a:pt x="304078" y="74667"/>
                      <a:pt x="255987" y="56473"/>
                      <a:pt x="201407" y="40833"/>
                    </a:cubicBezTo>
                    <a:cubicBezTo>
                      <a:pt x="146826" y="25300"/>
                      <a:pt x="96289" y="15299"/>
                      <a:pt x="59583" y="9447"/>
                    </a:cubicBezTo>
                    <a:cubicBezTo>
                      <a:pt x="41176" y="6468"/>
                      <a:pt x="26281" y="4340"/>
                      <a:pt x="15961" y="2957"/>
                    </a:cubicBezTo>
                    <a:cubicBezTo>
                      <a:pt x="5640" y="1574"/>
                      <a:pt x="-105" y="616"/>
                      <a:pt x="1" y="191"/>
                    </a:cubicBezTo>
                    <a:cubicBezTo>
                      <a:pt x="1" y="-235"/>
                      <a:pt x="5853" y="84"/>
                      <a:pt x="16173" y="829"/>
                    </a:cubicBezTo>
                    <a:cubicBezTo>
                      <a:pt x="26600" y="1574"/>
                      <a:pt x="41602" y="3063"/>
                      <a:pt x="60114" y="5617"/>
                    </a:cubicBezTo>
                    <a:cubicBezTo>
                      <a:pt x="97140" y="10511"/>
                      <a:pt x="147997" y="19980"/>
                      <a:pt x="202897" y="35620"/>
                    </a:cubicBezTo>
                    <a:cubicBezTo>
                      <a:pt x="257796" y="51367"/>
                      <a:pt x="305993" y="70092"/>
                      <a:pt x="340039" y="85519"/>
                    </a:cubicBezTo>
                    <a:cubicBezTo>
                      <a:pt x="357063" y="93180"/>
                      <a:pt x="370681" y="99776"/>
                      <a:pt x="379937" y="104670"/>
                    </a:cubicBezTo>
                    <a:cubicBezTo>
                      <a:pt x="389088" y="109458"/>
                      <a:pt x="394088" y="112331"/>
                      <a:pt x="393982" y="112650"/>
                    </a:cubicBezTo>
                    <a:close/>
                  </a:path>
                </a:pathLst>
              </a:custGeom>
              <a:solidFill>
                <a:srgbClr val="E8505B"/>
              </a:solidFill>
              <a:ln w="10627" cap="flat">
                <a:noFill/>
                <a:prstDash val="solid"/>
                <a:miter/>
              </a:ln>
            </p:spPr>
            <p:txBody>
              <a:bodyPr rtlCol="0" anchor="ctr"/>
              <a:lstStyle/>
              <a:p>
                <a:endParaRPr lang="zh-CN" altLang="en-US"/>
              </a:p>
            </p:txBody>
          </p:sp>
          <p:sp>
            <p:nvSpPr>
              <p:cNvPr id="642" name="任意多边形: 形状 641"/>
              <p:cNvSpPr/>
              <p:nvPr/>
            </p:nvSpPr>
            <p:spPr>
              <a:xfrm>
                <a:off x="9869797" y="2185638"/>
                <a:ext cx="393983" cy="112681"/>
              </a:xfrm>
              <a:custGeom>
                <a:avLst/>
                <a:gdLst>
                  <a:gd name="connsiteX0" fmla="*/ 393982 w 393983"/>
                  <a:gd name="connsiteY0" fmla="*/ 112650 h 112681"/>
                  <a:gd name="connsiteX1" fmla="*/ 378980 w 393983"/>
                  <a:gd name="connsiteY1" fmla="*/ 106585 h 112681"/>
                  <a:gd name="connsiteX2" fmla="*/ 338444 w 393983"/>
                  <a:gd name="connsiteY2" fmla="*/ 89030 h 112681"/>
                  <a:gd name="connsiteX3" fmla="*/ 201407 w 393983"/>
                  <a:gd name="connsiteY3" fmla="*/ 40833 h 112681"/>
                  <a:gd name="connsiteX4" fmla="*/ 59583 w 393983"/>
                  <a:gd name="connsiteY4" fmla="*/ 9447 h 112681"/>
                  <a:gd name="connsiteX5" fmla="*/ 15961 w 393983"/>
                  <a:gd name="connsiteY5" fmla="*/ 2957 h 112681"/>
                  <a:gd name="connsiteX6" fmla="*/ 1 w 393983"/>
                  <a:gd name="connsiteY6" fmla="*/ 191 h 112681"/>
                  <a:gd name="connsiteX7" fmla="*/ 16174 w 393983"/>
                  <a:gd name="connsiteY7" fmla="*/ 829 h 112681"/>
                  <a:gd name="connsiteX8" fmla="*/ 60114 w 393983"/>
                  <a:gd name="connsiteY8" fmla="*/ 5617 h 112681"/>
                  <a:gd name="connsiteX9" fmla="*/ 202897 w 393983"/>
                  <a:gd name="connsiteY9" fmla="*/ 35620 h 112681"/>
                  <a:gd name="connsiteX10" fmla="*/ 340039 w 393983"/>
                  <a:gd name="connsiteY10" fmla="*/ 85519 h 112681"/>
                  <a:gd name="connsiteX11" fmla="*/ 379937 w 393983"/>
                  <a:gd name="connsiteY11" fmla="*/ 104670 h 112681"/>
                  <a:gd name="connsiteX12" fmla="*/ 393982 w 393983"/>
                  <a:gd name="connsiteY12" fmla="*/ 112650 h 11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983" h="112681">
                    <a:moveTo>
                      <a:pt x="393982" y="112650"/>
                    </a:moveTo>
                    <a:cubicBezTo>
                      <a:pt x="393769" y="112969"/>
                      <a:pt x="388449" y="110841"/>
                      <a:pt x="378980" y="106585"/>
                    </a:cubicBezTo>
                    <a:cubicBezTo>
                      <a:pt x="369511" y="102330"/>
                      <a:pt x="355679" y="96265"/>
                      <a:pt x="338444" y="89030"/>
                    </a:cubicBezTo>
                    <a:cubicBezTo>
                      <a:pt x="304078" y="74667"/>
                      <a:pt x="255987" y="56473"/>
                      <a:pt x="201407" y="40833"/>
                    </a:cubicBezTo>
                    <a:cubicBezTo>
                      <a:pt x="146827" y="25300"/>
                      <a:pt x="96289" y="15299"/>
                      <a:pt x="59583" y="9447"/>
                    </a:cubicBezTo>
                    <a:cubicBezTo>
                      <a:pt x="41176" y="6468"/>
                      <a:pt x="26281" y="4340"/>
                      <a:pt x="15961" y="2957"/>
                    </a:cubicBezTo>
                    <a:cubicBezTo>
                      <a:pt x="5640" y="1574"/>
                      <a:pt x="-105" y="616"/>
                      <a:pt x="1" y="191"/>
                    </a:cubicBezTo>
                    <a:cubicBezTo>
                      <a:pt x="1" y="-235"/>
                      <a:pt x="5853" y="84"/>
                      <a:pt x="16174" y="829"/>
                    </a:cubicBezTo>
                    <a:cubicBezTo>
                      <a:pt x="26600" y="1574"/>
                      <a:pt x="41602" y="3063"/>
                      <a:pt x="60114" y="5617"/>
                    </a:cubicBezTo>
                    <a:cubicBezTo>
                      <a:pt x="97140" y="10511"/>
                      <a:pt x="147997" y="19980"/>
                      <a:pt x="202897" y="35620"/>
                    </a:cubicBezTo>
                    <a:cubicBezTo>
                      <a:pt x="257796" y="51367"/>
                      <a:pt x="305993" y="70092"/>
                      <a:pt x="340039" y="85519"/>
                    </a:cubicBezTo>
                    <a:cubicBezTo>
                      <a:pt x="357063" y="93180"/>
                      <a:pt x="370681" y="99776"/>
                      <a:pt x="379937" y="104670"/>
                    </a:cubicBezTo>
                    <a:cubicBezTo>
                      <a:pt x="389088" y="109458"/>
                      <a:pt x="394088" y="112331"/>
                      <a:pt x="393982" y="112650"/>
                    </a:cubicBezTo>
                    <a:close/>
                  </a:path>
                </a:pathLst>
              </a:custGeom>
              <a:solidFill>
                <a:srgbClr val="E8505B"/>
              </a:solidFill>
              <a:ln w="10627" cap="flat">
                <a:noFill/>
                <a:prstDash val="solid"/>
                <a:miter/>
              </a:ln>
            </p:spPr>
            <p:txBody>
              <a:bodyPr rtlCol="0" anchor="ctr"/>
              <a:lstStyle/>
              <a:p>
                <a:endParaRPr lang="zh-CN" altLang="en-US"/>
              </a:p>
            </p:txBody>
          </p:sp>
          <p:sp>
            <p:nvSpPr>
              <p:cNvPr id="643" name="任意多边形: 形状 642"/>
              <p:cNvSpPr/>
              <p:nvPr/>
            </p:nvSpPr>
            <p:spPr>
              <a:xfrm>
                <a:off x="9857989" y="2257561"/>
                <a:ext cx="382384" cy="112574"/>
              </a:xfrm>
              <a:custGeom>
                <a:avLst/>
                <a:gdLst>
                  <a:gd name="connsiteX0" fmla="*/ 382383 w 382384"/>
                  <a:gd name="connsiteY0" fmla="*/ 112544 h 112574"/>
                  <a:gd name="connsiteX1" fmla="*/ 367807 w 382384"/>
                  <a:gd name="connsiteY1" fmla="*/ 106479 h 112574"/>
                  <a:gd name="connsiteX2" fmla="*/ 328654 w 382384"/>
                  <a:gd name="connsiteY2" fmla="*/ 89030 h 112574"/>
                  <a:gd name="connsiteX3" fmla="*/ 195766 w 382384"/>
                  <a:gd name="connsiteY3" fmla="*/ 40940 h 112574"/>
                  <a:gd name="connsiteX4" fmla="*/ 57985 w 382384"/>
                  <a:gd name="connsiteY4" fmla="*/ 9447 h 112574"/>
                  <a:gd name="connsiteX5" fmla="*/ 15534 w 382384"/>
                  <a:gd name="connsiteY5" fmla="*/ 2957 h 112574"/>
                  <a:gd name="connsiteX6" fmla="*/ 0 w 382384"/>
                  <a:gd name="connsiteY6" fmla="*/ 191 h 112574"/>
                  <a:gd name="connsiteX7" fmla="*/ 15746 w 382384"/>
                  <a:gd name="connsiteY7" fmla="*/ 829 h 112574"/>
                  <a:gd name="connsiteX8" fmla="*/ 58517 w 382384"/>
                  <a:gd name="connsiteY8" fmla="*/ 5617 h 112574"/>
                  <a:gd name="connsiteX9" fmla="*/ 197256 w 382384"/>
                  <a:gd name="connsiteY9" fmla="*/ 35620 h 112574"/>
                  <a:gd name="connsiteX10" fmla="*/ 330143 w 382384"/>
                  <a:gd name="connsiteY10" fmla="*/ 85519 h 112574"/>
                  <a:gd name="connsiteX11" fmla="*/ 368658 w 382384"/>
                  <a:gd name="connsiteY11" fmla="*/ 104670 h 112574"/>
                  <a:gd name="connsiteX12" fmla="*/ 382383 w 382384"/>
                  <a:gd name="connsiteY12" fmla="*/ 112544 h 11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84" h="112574">
                    <a:moveTo>
                      <a:pt x="382383" y="112544"/>
                    </a:moveTo>
                    <a:cubicBezTo>
                      <a:pt x="382170" y="112863"/>
                      <a:pt x="377063" y="110735"/>
                      <a:pt x="367807" y="106479"/>
                    </a:cubicBezTo>
                    <a:cubicBezTo>
                      <a:pt x="358657" y="102223"/>
                      <a:pt x="345251" y="96159"/>
                      <a:pt x="328654" y="89030"/>
                    </a:cubicBezTo>
                    <a:cubicBezTo>
                      <a:pt x="295458" y="74667"/>
                      <a:pt x="248751" y="56580"/>
                      <a:pt x="195766" y="40940"/>
                    </a:cubicBezTo>
                    <a:cubicBezTo>
                      <a:pt x="142782" y="25406"/>
                      <a:pt x="93734" y="15299"/>
                      <a:pt x="57985" y="9447"/>
                    </a:cubicBezTo>
                    <a:cubicBezTo>
                      <a:pt x="40111" y="6468"/>
                      <a:pt x="25641" y="4340"/>
                      <a:pt x="15534" y="2957"/>
                    </a:cubicBezTo>
                    <a:cubicBezTo>
                      <a:pt x="5532" y="1574"/>
                      <a:pt x="0" y="616"/>
                      <a:pt x="0" y="191"/>
                    </a:cubicBezTo>
                    <a:cubicBezTo>
                      <a:pt x="0" y="-235"/>
                      <a:pt x="5639" y="84"/>
                      <a:pt x="15746" y="829"/>
                    </a:cubicBezTo>
                    <a:cubicBezTo>
                      <a:pt x="25854" y="1574"/>
                      <a:pt x="40536" y="3170"/>
                      <a:pt x="58517" y="5617"/>
                    </a:cubicBezTo>
                    <a:cubicBezTo>
                      <a:pt x="94479" y="10511"/>
                      <a:pt x="143952" y="19980"/>
                      <a:pt x="197256" y="35620"/>
                    </a:cubicBezTo>
                    <a:cubicBezTo>
                      <a:pt x="250560" y="51367"/>
                      <a:pt x="297267" y="70198"/>
                      <a:pt x="330143" y="85519"/>
                    </a:cubicBezTo>
                    <a:cubicBezTo>
                      <a:pt x="346634" y="93180"/>
                      <a:pt x="359827" y="99776"/>
                      <a:pt x="368658" y="104670"/>
                    </a:cubicBezTo>
                    <a:cubicBezTo>
                      <a:pt x="377702" y="109352"/>
                      <a:pt x="382489" y="112118"/>
                      <a:pt x="382383" y="112544"/>
                    </a:cubicBezTo>
                    <a:close/>
                  </a:path>
                </a:pathLst>
              </a:custGeom>
              <a:solidFill>
                <a:srgbClr val="E8505B"/>
              </a:solidFill>
              <a:ln w="10627" cap="flat">
                <a:noFill/>
                <a:prstDash val="solid"/>
                <a:miter/>
              </a:ln>
            </p:spPr>
            <p:txBody>
              <a:bodyPr rtlCol="0" anchor="ctr"/>
              <a:lstStyle/>
              <a:p>
                <a:endParaRPr lang="zh-CN" altLang="en-US"/>
              </a:p>
            </p:txBody>
          </p:sp>
          <p:sp>
            <p:nvSpPr>
              <p:cNvPr id="644" name="任意多边形: 形状 643"/>
              <p:cNvSpPr/>
              <p:nvPr/>
            </p:nvSpPr>
            <p:spPr>
              <a:xfrm>
                <a:off x="9846392" y="2329235"/>
                <a:ext cx="343125" cy="98145"/>
              </a:xfrm>
              <a:custGeom>
                <a:avLst/>
                <a:gdLst>
                  <a:gd name="connsiteX0" fmla="*/ 343123 w 343125"/>
                  <a:gd name="connsiteY0" fmla="*/ 98110 h 98145"/>
                  <a:gd name="connsiteX1" fmla="*/ 329930 w 343125"/>
                  <a:gd name="connsiteY1" fmla="*/ 92896 h 98145"/>
                  <a:gd name="connsiteX2" fmla="*/ 294820 w 343125"/>
                  <a:gd name="connsiteY2" fmla="*/ 77256 h 98145"/>
                  <a:gd name="connsiteX3" fmla="*/ 175977 w 343125"/>
                  <a:gd name="connsiteY3" fmla="*/ 33634 h 98145"/>
                  <a:gd name="connsiteX4" fmla="*/ 52027 w 343125"/>
                  <a:gd name="connsiteY4" fmla="*/ 7993 h 98145"/>
                  <a:gd name="connsiteX5" fmla="*/ 13938 w 343125"/>
                  <a:gd name="connsiteY5" fmla="*/ 2673 h 98145"/>
                  <a:gd name="connsiteX6" fmla="*/ 0 w 343125"/>
                  <a:gd name="connsiteY6" fmla="*/ 226 h 98145"/>
                  <a:gd name="connsiteX7" fmla="*/ 14150 w 343125"/>
                  <a:gd name="connsiteY7" fmla="*/ 546 h 98145"/>
                  <a:gd name="connsiteX8" fmla="*/ 52559 w 343125"/>
                  <a:gd name="connsiteY8" fmla="*/ 4057 h 98145"/>
                  <a:gd name="connsiteX9" fmla="*/ 177573 w 343125"/>
                  <a:gd name="connsiteY9" fmla="*/ 28315 h 98145"/>
                  <a:gd name="connsiteX10" fmla="*/ 296522 w 343125"/>
                  <a:gd name="connsiteY10" fmla="*/ 73745 h 98145"/>
                  <a:gd name="connsiteX11" fmla="*/ 330994 w 343125"/>
                  <a:gd name="connsiteY11" fmla="*/ 90981 h 98145"/>
                  <a:gd name="connsiteX12" fmla="*/ 343123 w 343125"/>
                  <a:gd name="connsiteY12" fmla="*/ 98110 h 9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125" h="98145">
                    <a:moveTo>
                      <a:pt x="343123" y="98110"/>
                    </a:moveTo>
                    <a:cubicBezTo>
                      <a:pt x="342910" y="98429"/>
                      <a:pt x="338229" y="96620"/>
                      <a:pt x="329930" y="92896"/>
                    </a:cubicBezTo>
                    <a:cubicBezTo>
                      <a:pt x="320674" y="88747"/>
                      <a:pt x="308864" y="83534"/>
                      <a:pt x="294820" y="77256"/>
                    </a:cubicBezTo>
                    <a:cubicBezTo>
                      <a:pt x="265029" y="64383"/>
                      <a:pt x="223535" y="47253"/>
                      <a:pt x="175977" y="33634"/>
                    </a:cubicBezTo>
                    <a:cubicBezTo>
                      <a:pt x="128418" y="20122"/>
                      <a:pt x="84052" y="12675"/>
                      <a:pt x="52027" y="7993"/>
                    </a:cubicBezTo>
                    <a:cubicBezTo>
                      <a:pt x="36813" y="5865"/>
                      <a:pt x="24045" y="4163"/>
                      <a:pt x="13938" y="2673"/>
                    </a:cubicBezTo>
                    <a:cubicBezTo>
                      <a:pt x="4894" y="1397"/>
                      <a:pt x="0" y="546"/>
                      <a:pt x="0" y="226"/>
                    </a:cubicBezTo>
                    <a:cubicBezTo>
                      <a:pt x="0" y="-199"/>
                      <a:pt x="5107" y="14"/>
                      <a:pt x="14150" y="546"/>
                    </a:cubicBezTo>
                    <a:cubicBezTo>
                      <a:pt x="23194" y="1078"/>
                      <a:pt x="36387" y="2248"/>
                      <a:pt x="52559" y="4057"/>
                    </a:cubicBezTo>
                    <a:cubicBezTo>
                      <a:pt x="84903" y="7780"/>
                      <a:pt x="129589" y="14696"/>
                      <a:pt x="177573" y="28315"/>
                    </a:cubicBezTo>
                    <a:cubicBezTo>
                      <a:pt x="225557" y="42040"/>
                      <a:pt x="267051" y="59808"/>
                      <a:pt x="296522" y="73745"/>
                    </a:cubicBezTo>
                    <a:cubicBezTo>
                      <a:pt x="311205" y="80767"/>
                      <a:pt x="323015" y="86619"/>
                      <a:pt x="330994" y="90981"/>
                    </a:cubicBezTo>
                    <a:cubicBezTo>
                      <a:pt x="338867" y="95237"/>
                      <a:pt x="343230" y="97791"/>
                      <a:pt x="343123" y="98110"/>
                    </a:cubicBezTo>
                    <a:close/>
                  </a:path>
                </a:pathLst>
              </a:custGeom>
              <a:solidFill>
                <a:srgbClr val="E8505B"/>
              </a:solidFill>
              <a:ln w="10627" cap="flat">
                <a:noFill/>
                <a:prstDash val="solid"/>
                <a:miter/>
              </a:ln>
            </p:spPr>
            <p:txBody>
              <a:bodyPr rtlCol="0" anchor="ctr"/>
              <a:lstStyle/>
              <a:p>
                <a:endParaRPr lang="zh-CN" altLang="en-US"/>
              </a:p>
            </p:txBody>
          </p:sp>
          <p:sp>
            <p:nvSpPr>
              <p:cNvPr id="645" name="任意多边形: 形状 644"/>
              <p:cNvSpPr/>
              <p:nvPr/>
            </p:nvSpPr>
            <p:spPr>
              <a:xfrm>
                <a:off x="9829900" y="2400967"/>
                <a:ext cx="188003" cy="34592"/>
              </a:xfrm>
              <a:custGeom>
                <a:avLst/>
                <a:gdLst>
                  <a:gd name="connsiteX0" fmla="*/ 188001 w 188003"/>
                  <a:gd name="connsiteY0" fmla="*/ 34464 h 34592"/>
                  <a:gd name="connsiteX1" fmla="*/ 160551 w 188003"/>
                  <a:gd name="connsiteY1" fmla="*/ 28825 h 34592"/>
                  <a:gd name="connsiteX2" fmla="*/ 94479 w 188003"/>
                  <a:gd name="connsiteY2" fmla="*/ 15419 h 34592"/>
                  <a:gd name="connsiteX3" fmla="*/ 27664 w 188003"/>
                  <a:gd name="connsiteY3" fmla="*/ 5205 h 34592"/>
                  <a:gd name="connsiteX4" fmla="*/ 1 w 188003"/>
                  <a:gd name="connsiteY4" fmla="*/ 417 h 34592"/>
                  <a:gd name="connsiteX5" fmla="*/ 28089 w 188003"/>
                  <a:gd name="connsiteY5" fmla="*/ 1375 h 34592"/>
                  <a:gd name="connsiteX6" fmla="*/ 95331 w 188003"/>
                  <a:gd name="connsiteY6" fmla="*/ 9993 h 34592"/>
                  <a:gd name="connsiteX7" fmla="*/ 161508 w 188003"/>
                  <a:gd name="connsiteY7" fmla="*/ 25101 h 34592"/>
                  <a:gd name="connsiteX8" fmla="*/ 188001 w 188003"/>
                  <a:gd name="connsiteY8" fmla="*/ 34464 h 3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003" h="34592">
                    <a:moveTo>
                      <a:pt x="188001" y="34464"/>
                    </a:moveTo>
                    <a:cubicBezTo>
                      <a:pt x="187788" y="35208"/>
                      <a:pt x="177361" y="32655"/>
                      <a:pt x="160551" y="28825"/>
                    </a:cubicBezTo>
                    <a:cubicBezTo>
                      <a:pt x="143740" y="24888"/>
                      <a:pt x="120440" y="19888"/>
                      <a:pt x="94479" y="15419"/>
                    </a:cubicBezTo>
                    <a:cubicBezTo>
                      <a:pt x="68519" y="10844"/>
                      <a:pt x="44793" y="7652"/>
                      <a:pt x="27664" y="5205"/>
                    </a:cubicBezTo>
                    <a:cubicBezTo>
                      <a:pt x="10534" y="2864"/>
                      <a:pt x="-106" y="1162"/>
                      <a:pt x="1" y="417"/>
                    </a:cubicBezTo>
                    <a:cubicBezTo>
                      <a:pt x="107" y="-327"/>
                      <a:pt x="10853" y="-115"/>
                      <a:pt x="28089" y="1375"/>
                    </a:cubicBezTo>
                    <a:cubicBezTo>
                      <a:pt x="45325" y="2864"/>
                      <a:pt x="69264" y="5418"/>
                      <a:pt x="95331" y="9993"/>
                    </a:cubicBezTo>
                    <a:cubicBezTo>
                      <a:pt x="121504" y="14461"/>
                      <a:pt x="144804" y="20207"/>
                      <a:pt x="161508" y="25101"/>
                    </a:cubicBezTo>
                    <a:cubicBezTo>
                      <a:pt x="178212" y="29889"/>
                      <a:pt x="188213" y="33719"/>
                      <a:pt x="188001" y="34464"/>
                    </a:cubicBezTo>
                    <a:close/>
                  </a:path>
                </a:pathLst>
              </a:custGeom>
              <a:solidFill>
                <a:srgbClr val="E8505B"/>
              </a:solidFill>
              <a:ln w="10627" cap="flat">
                <a:noFill/>
                <a:prstDash val="solid"/>
                <a:miter/>
              </a:ln>
            </p:spPr>
            <p:txBody>
              <a:bodyPr rtlCol="0" anchor="ctr"/>
              <a:lstStyle/>
              <a:p>
                <a:endParaRPr lang="zh-CN" altLang="en-US"/>
              </a:p>
            </p:txBody>
          </p:sp>
          <p:sp>
            <p:nvSpPr>
              <p:cNvPr id="646" name="任意多边形: 形状 645"/>
              <p:cNvSpPr/>
              <p:nvPr/>
            </p:nvSpPr>
            <p:spPr>
              <a:xfrm>
                <a:off x="9290478" y="1888235"/>
                <a:ext cx="555913" cy="622417"/>
              </a:xfrm>
              <a:custGeom>
                <a:avLst/>
                <a:gdLst>
                  <a:gd name="connsiteX0" fmla="*/ 63411 w 555913"/>
                  <a:gd name="connsiteY0" fmla="*/ 1497 h 622417"/>
                  <a:gd name="connsiteX1" fmla="*/ 72242 w 555913"/>
                  <a:gd name="connsiteY1" fmla="*/ 1071 h 622417"/>
                  <a:gd name="connsiteX2" fmla="*/ 98841 w 555913"/>
                  <a:gd name="connsiteY2" fmla="*/ 220 h 622417"/>
                  <a:gd name="connsiteX3" fmla="*/ 199703 w 555913"/>
                  <a:gd name="connsiteY3" fmla="*/ 2454 h 622417"/>
                  <a:gd name="connsiteX4" fmla="*/ 553998 w 555913"/>
                  <a:gd name="connsiteY4" fmla="*/ 65866 h 622417"/>
                  <a:gd name="connsiteX5" fmla="*/ 555913 w 555913"/>
                  <a:gd name="connsiteY5" fmla="*/ 66504 h 622417"/>
                  <a:gd name="connsiteX6" fmla="*/ 555594 w 555913"/>
                  <a:gd name="connsiteY6" fmla="*/ 68525 h 622417"/>
                  <a:gd name="connsiteX7" fmla="*/ 463456 w 555913"/>
                  <a:gd name="connsiteY7" fmla="*/ 596031 h 622417"/>
                  <a:gd name="connsiteX8" fmla="*/ 459307 w 555913"/>
                  <a:gd name="connsiteY8" fmla="*/ 619438 h 622417"/>
                  <a:gd name="connsiteX9" fmla="*/ 458775 w 555913"/>
                  <a:gd name="connsiteY9" fmla="*/ 622417 h 622417"/>
                  <a:gd name="connsiteX10" fmla="*/ 455902 w 555913"/>
                  <a:gd name="connsiteY10" fmla="*/ 621672 h 622417"/>
                  <a:gd name="connsiteX11" fmla="*/ 219386 w 555913"/>
                  <a:gd name="connsiteY11" fmla="*/ 572837 h 622417"/>
                  <a:gd name="connsiteX12" fmla="*/ 2554 w 555913"/>
                  <a:gd name="connsiteY12" fmla="*/ 548579 h 622417"/>
                  <a:gd name="connsiteX13" fmla="*/ 0 w 555913"/>
                  <a:gd name="connsiteY13" fmla="*/ 548366 h 622417"/>
                  <a:gd name="connsiteX14" fmla="*/ 319 w 555913"/>
                  <a:gd name="connsiteY14" fmla="*/ 545813 h 622417"/>
                  <a:gd name="connsiteX15" fmla="*/ 45537 w 555913"/>
                  <a:gd name="connsiteY15" fmla="*/ 151088 h 622417"/>
                  <a:gd name="connsiteX16" fmla="*/ 58517 w 555913"/>
                  <a:gd name="connsiteY16" fmla="*/ 40437 h 622417"/>
                  <a:gd name="connsiteX17" fmla="*/ 62028 w 555913"/>
                  <a:gd name="connsiteY17" fmla="*/ 11391 h 622417"/>
                  <a:gd name="connsiteX18" fmla="*/ 62986 w 555913"/>
                  <a:gd name="connsiteY18" fmla="*/ 4050 h 622417"/>
                  <a:gd name="connsiteX19" fmla="*/ 63411 w 555913"/>
                  <a:gd name="connsiteY19" fmla="*/ 1497 h 622417"/>
                  <a:gd name="connsiteX20" fmla="*/ 63305 w 555913"/>
                  <a:gd name="connsiteY20" fmla="*/ 4157 h 622417"/>
                  <a:gd name="connsiteX21" fmla="*/ 62560 w 555913"/>
                  <a:gd name="connsiteY21" fmla="*/ 11817 h 622417"/>
                  <a:gd name="connsiteX22" fmla="*/ 59581 w 555913"/>
                  <a:gd name="connsiteY22" fmla="*/ 41395 h 622417"/>
                  <a:gd name="connsiteX23" fmla="*/ 47878 w 555913"/>
                  <a:gd name="connsiteY23" fmla="*/ 152684 h 622417"/>
                  <a:gd name="connsiteX24" fmla="*/ 5213 w 555913"/>
                  <a:gd name="connsiteY24" fmla="*/ 546345 h 622417"/>
                  <a:gd name="connsiteX25" fmla="*/ 2873 w 555913"/>
                  <a:gd name="connsiteY25" fmla="*/ 543685 h 622417"/>
                  <a:gd name="connsiteX26" fmla="*/ 220237 w 555913"/>
                  <a:gd name="connsiteY26" fmla="*/ 567517 h 622417"/>
                  <a:gd name="connsiteX27" fmla="*/ 457392 w 555913"/>
                  <a:gd name="connsiteY27" fmla="*/ 616246 h 622417"/>
                  <a:gd name="connsiteX28" fmla="*/ 453987 w 555913"/>
                  <a:gd name="connsiteY28" fmla="*/ 618481 h 622417"/>
                  <a:gd name="connsiteX29" fmla="*/ 458136 w 555913"/>
                  <a:gd name="connsiteY29" fmla="*/ 595074 h 622417"/>
                  <a:gd name="connsiteX30" fmla="*/ 551019 w 555913"/>
                  <a:gd name="connsiteY30" fmla="*/ 67781 h 622417"/>
                  <a:gd name="connsiteX31" fmla="*/ 552615 w 555913"/>
                  <a:gd name="connsiteY31" fmla="*/ 70441 h 622417"/>
                  <a:gd name="connsiteX32" fmla="*/ 199597 w 555913"/>
                  <a:gd name="connsiteY32" fmla="*/ 5327 h 622417"/>
                  <a:gd name="connsiteX33" fmla="*/ 99160 w 555913"/>
                  <a:gd name="connsiteY33" fmla="*/ 1709 h 622417"/>
                  <a:gd name="connsiteX34" fmla="*/ 72774 w 555913"/>
                  <a:gd name="connsiteY34" fmla="*/ 1816 h 622417"/>
                  <a:gd name="connsiteX35" fmla="*/ 63411 w 555913"/>
                  <a:gd name="connsiteY35" fmla="*/ 1497 h 62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5913" h="622417">
                    <a:moveTo>
                      <a:pt x="63411" y="1497"/>
                    </a:moveTo>
                    <a:cubicBezTo>
                      <a:pt x="63411" y="1497"/>
                      <a:pt x="66284" y="1284"/>
                      <a:pt x="72242" y="1071"/>
                    </a:cubicBezTo>
                    <a:cubicBezTo>
                      <a:pt x="78519" y="858"/>
                      <a:pt x="87350" y="539"/>
                      <a:pt x="98841" y="220"/>
                    </a:cubicBezTo>
                    <a:cubicBezTo>
                      <a:pt x="122354" y="-312"/>
                      <a:pt x="156294" y="7"/>
                      <a:pt x="199703" y="2454"/>
                    </a:cubicBezTo>
                    <a:cubicBezTo>
                      <a:pt x="286202" y="8306"/>
                      <a:pt x="410471" y="22882"/>
                      <a:pt x="553998" y="65866"/>
                    </a:cubicBezTo>
                    <a:lnTo>
                      <a:pt x="555913" y="66504"/>
                    </a:lnTo>
                    <a:lnTo>
                      <a:pt x="555594" y="68525"/>
                    </a:lnTo>
                    <a:cubicBezTo>
                      <a:pt x="528995" y="220883"/>
                      <a:pt x="497290" y="402073"/>
                      <a:pt x="463456" y="596031"/>
                    </a:cubicBezTo>
                    <a:cubicBezTo>
                      <a:pt x="462073" y="603904"/>
                      <a:pt x="460690" y="611671"/>
                      <a:pt x="459307" y="619438"/>
                    </a:cubicBezTo>
                    <a:lnTo>
                      <a:pt x="458775" y="622417"/>
                    </a:lnTo>
                    <a:lnTo>
                      <a:pt x="455902" y="621672"/>
                    </a:lnTo>
                    <a:cubicBezTo>
                      <a:pt x="375148" y="600500"/>
                      <a:pt x="295565" y="584647"/>
                      <a:pt x="219386" y="572837"/>
                    </a:cubicBezTo>
                    <a:cubicBezTo>
                      <a:pt x="143208" y="561134"/>
                      <a:pt x="70327" y="552835"/>
                      <a:pt x="2554" y="548579"/>
                    </a:cubicBezTo>
                    <a:lnTo>
                      <a:pt x="0" y="548366"/>
                    </a:lnTo>
                    <a:lnTo>
                      <a:pt x="319" y="545813"/>
                    </a:lnTo>
                    <a:cubicBezTo>
                      <a:pt x="18938" y="383135"/>
                      <a:pt x="34578" y="246950"/>
                      <a:pt x="45537" y="151088"/>
                    </a:cubicBezTo>
                    <a:cubicBezTo>
                      <a:pt x="51070" y="103636"/>
                      <a:pt x="55538" y="66291"/>
                      <a:pt x="58517" y="40437"/>
                    </a:cubicBezTo>
                    <a:cubicBezTo>
                      <a:pt x="60007" y="27883"/>
                      <a:pt x="61177" y="18201"/>
                      <a:pt x="62028" y="11391"/>
                    </a:cubicBezTo>
                    <a:cubicBezTo>
                      <a:pt x="62454" y="8306"/>
                      <a:pt x="62773" y="5859"/>
                      <a:pt x="62986" y="4050"/>
                    </a:cubicBezTo>
                    <a:cubicBezTo>
                      <a:pt x="63199" y="2241"/>
                      <a:pt x="63305" y="1390"/>
                      <a:pt x="63411" y="1497"/>
                    </a:cubicBezTo>
                    <a:cubicBezTo>
                      <a:pt x="63411" y="1497"/>
                      <a:pt x="63411" y="2454"/>
                      <a:pt x="63305" y="4157"/>
                    </a:cubicBezTo>
                    <a:cubicBezTo>
                      <a:pt x="63092" y="6072"/>
                      <a:pt x="62879" y="8625"/>
                      <a:pt x="62560" y="11817"/>
                    </a:cubicBezTo>
                    <a:cubicBezTo>
                      <a:pt x="61815" y="18733"/>
                      <a:pt x="60858" y="28627"/>
                      <a:pt x="59581" y="41395"/>
                    </a:cubicBezTo>
                    <a:cubicBezTo>
                      <a:pt x="56815" y="67355"/>
                      <a:pt x="52878" y="105019"/>
                      <a:pt x="47878" y="152684"/>
                    </a:cubicBezTo>
                    <a:cubicBezTo>
                      <a:pt x="37557" y="248226"/>
                      <a:pt x="22768" y="384093"/>
                      <a:pt x="5213" y="546345"/>
                    </a:cubicBezTo>
                    <a:lnTo>
                      <a:pt x="2873" y="543685"/>
                    </a:lnTo>
                    <a:cubicBezTo>
                      <a:pt x="70859" y="547834"/>
                      <a:pt x="143846" y="555920"/>
                      <a:pt x="220237" y="567517"/>
                    </a:cubicBezTo>
                    <a:cubicBezTo>
                      <a:pt x="296629" y="579221"/>
                      <a:pt x="376425" y="594967"/>
                      <a:pt x="457392" y="616246"/>
                    </a:cubicBezTo>
                    <a:lnTo>
                      <a:pt x="453987" y="618481"/>
                    </a:lnTo>
                    <a:cubicBezTo>
                      <a:pt x="455370" y="610820"/>
                      <a:pt x="456753" y="602947"/>
                      <a:pt x="458136" y="595074"/>
                    </a:cubicBezTo>
                    <a:cubicBezTo>
                      <a:pt x="492289" y="401222"/>
                      <a:pt x="524208" y="220138"/>
                      <a:pt x="551019" y="67781"/>
                    </a:cubicBezTo>
                    <a:lnTo>
                      <a:pt x="552615" y="70441"/>
                    </a:lnTo>
                    <a:cubicBezTo>
                      <a:pt x="409940" y="27244"/>
                      <a:pt x="285883" y="11817"/>
                      <a:pt x="199597" y="5327"/>
                    </a:cubicBezTo>
                    <a:cubicBezTo>
                      <a:pt x="156400" y="2454"/>
                      <a:pt x="122141" y="1709"/>
                      <a:pt x="99160" y="1709"/>
                    </a:cubicBezTo>
                    <a:cubicBezTo>
                      <a:pt x="87776" y="1709"/>
                      <a:pt x="78945" y="1709"/>
                      <a:pt x="72774" y="1816"/>
                    </a:cubicBezTo>
                    <a:cubicBezTo>
                      <a:pt x="66710" y="1603"/>
                      <a:pt x="63411" y="1497"/>
                      <a:pt x="63411" y="1497"/>
                    </a:cubicBezTo>
                    <a:close/>
                  </a:path>
                </a:pathLst>
              </a:custGeom>
              <a:solidFill>
                <a:srgbClr val="E8505B"/>
              </a:solidFill>
              <a:ln w="10627" cap="flat">
                <a:noFill/>
                <a:prstDash val="solid"/>
                <a:miter/>
              </a:ln>
            </p:spPr>
            <p:txBody>
              <a:bodyPr rtlCol="0" anchor="ctr"/>
              <a:lstStyle/>
              <a:p>
                <a:endParaRPr lang="zh-CN" altLang="en-US"/>
              </a:p>
            </p:txBody>
          </p:sp>
        </p:grpSp>
        <p:grpSp>
          <p:nvGrpSpPr>
            <p:cNvPr id="647" name="图形 1"/>
            <p:cNvGrpSpPr/>
            <p:nvPr/>
          </p:nvGrpSpPr>
          <p:grpSpPr>
            <a:xfrm>
              <a:off x="7634191" y="1525424"/>
              <a:ext cx="2638428" cy="4168401"/>
              <a:chOff x="7634191" y="1525424"/>
              <a:chExt cx="2638428" cy="4168401"/>
            </a:xfrm>
          </p:grpSpPr>
          <p:sp>
            <p:nvSpPr>
              <p:cNvPr id="648" name="任意多边形: 形状 647"/>
              <p:cNvSpPr/>
              <p:nvPr/>
            </p:nvSpPr>
            <p:spPr>
              <a:xfrm>
                <a:off x="8918309" y="3135190"/>
                <a:ext cx="448028" cy="243112"/>
              </a:xfrm>
              <a:custGeom>
                <a:avLst/>
                <a:gdLst>
                  <a:gd name="connsiteX0" fmla="*/ 13831 w 448028"/>
                  <a:gd name="connsiteY0" fmla="*/ 159699 h 243112"/>
                  <a:gd name="connsiteX1" fmla="*/ 390469 w 448028"/>
                  <a:gd name="connsiteY1" fmla="*/ 243112 h 243112"/>
                  <a:gd name="connsiteX2" fmla="*/ 448029 w 448028"/>
                  <a:gd name="connsiteY2" fmla="*/ 159699 h 243112"/>
                  <a:gd name="connsiteX3" fmla="*/ 438666 w 448028"/>
                  <a:gd name="connsiteY3" fmla="*/ 52346 h 243112"/>
                  <a:gd name="connsiteX4" fmla="*/ 381426 w 448028"/>
                  <a:gd name="connsiteY4" fmla="*/ 0 h 243112"/>
                  <a:gd name="connsiteX5" fmla="*/ 184169 w 448028"/>
                  <a:gd name="connsiteY5" fmla="*/ 0 h 243112"/>
                  <a:gd name="connsiteX6" fmla="*/ 0 w 448028"/>
                  <a:gd name="connsiteY6" fmla="*/ 165870 h 2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28" h="243112">
                    <a:moveTo>
                      <a:pt x="13831" y="159699"/>
                    </a:moveTo>
                    <a:lnTo>
                      <a:pt x="390469" y="243112"/>
                    </a:lnTo>
                    <a:lnTo>
                      <a:pt x="448029" y="159699"/>
                    </a:lnTo>
                    <a:lnTo>
                      <a:pt x="438666" y="52346"/>
                    </a:lnTo>
                    <a:lnTo>
                      <a:pt x="381426" y="0"/>
                    </a:lnTo>
                    <a:lnTo>
                      <a:pt x="184169" y="0"/>
                    </a:lnTo>
                    <a:lnTo>
                      <a:pt x="0" y="165870"/>
                    </a:lnTo>
                  </a:path>
                </a:pathLst>
              </a:custGeom>
              <a:solidFill>
                <a:srgbClr val="E8505B"/>
              </a:solidFill>
              <a:ln w="10627" cap="flat">
                <a:noFill/>
                <a:prstDash val="solid"/>
                <a:miter/>
              </a:ln>
            </p:spPr>
            <p:txBody>
              <a:bodyPr rtlCol="0" anchor="ctr"/>
              <a:lstStyle/>
              <a:p>
                <a:endParaRPr lang="zh-CN" altLang="en-US"/>
              </a:p>
            </p:txBody>
          </p:sp>
          <p:sp>
            <p:nvSpPr>
              <p:cNvPr id="649" name="任意多边形: 形状 648"/>
              <p:cNvSpPr/>
              <p:nvPr/>
            </p:nvSpPr>
            <p:spPr>
              <a:xfrm>
                <a:off x="8918309" y="3135190"/>
                <a:ext cx="448028" cy="243112"/>
              </a:xfrm>
              <a:custGeom>
                <a:avLst/>
                <a:gdLst>
                  <a:gd name="connsiteX0" fmla="*/ 13831 w 448028"/>
                  <a:gd name="connsiteY0" fmla="*/ 159699 h 243112"/>
                  <a:gd name="connsiteX1" fmla="*/ 390469 w 448028"/>
                  <a:gd name="connsiteY1" fmla="*/ 243112 h 243112"/>
                  <a:gd name="connsiteX2" fmla="*/ 448029 w 448028"/>
                  <a:gd name="connsiteY2" fmla="*/ 159699 h 243112"/>
                  <a:gd name="connsiteX3" fmla="*/ 438666 w 448028"/>
                  <a:gd name="connsiteY3" fmla="*/ 52346 h 243112"/>
                  <a:gd name="connsiteX4" fmla="*/ 381426 w 448028"/>
                  <a:gd name="connsiteY4" fmla="*/ 0 h 243112"/>
                  <a:gd name="connsiteX5" fmla="*/ 184169 w 448028"/>
                  <a:gd name="connsiteY5" fmla="*/ 0 h 243112"/>
                  <a:gd name="connsiteX6" fmla="*/ 0 w 448028"/>
                  <a:gd name="connsiteY6" fmla="*/ 165870 h 2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28" h="243112">
                    <a:moveTo>
                      <a:pt x="13831" y="159699"/>
                    </a:moveTo>
                    <a:lnTo>
                      <a:pt x="390469" y="243112"/>
                    </a:lnTo>
                    <a:lnTo>
                      <a:pt x="448029" y="159699"/>
                    </a:lnTo>
                    <a:lnTo>
                      <a:pt x="438666" y="52346"/>
                    </a:lnTo>
                    <a:lnTo>
                      <a:pt x="381426" y="0"/>
                    </a:lnTo>
                    <a:lnTo>
                      <a:pt x="184169" y="0"/>
                    </a:lnTo>
                    <a:lnTo>
                      <a:pt x="0" y="165870"/>
                    </a:lnTo>
                  </a:path>
                </a:pathLst>
              </a:custGeom>
              <a:solidFill>
                <a:srgbClr val="000000"/>
              </a:solidFill>
              <a:ln w="10627" cap="flat">
                <a:noFill/>
                <a:prstDash val="solid"/>
                <a:miter/>
              </a:ln>
            </p:spPr>
            <p:txBody>
              <a:bodyPr rtlCol="0" anchor="ctr"/>
              <a:lstStyle/>
              <a:p>
                <a:endParaRPr lang="zh-CN" altLang="en-US"/>
              </a:p>
            </p:txBody>
          </p:sp>
          <p:grpSp>
            <p:nvGrpSpPr>
              <p:cNvPr id="650" name="图形 1"/>
              <p:cNvGrpSpPr/>
              <p:nvPr/>
            </p:nvGrpSpPr>
            <p:grpSpPr>
              <a:xfrm>
                <a:off x="9406537" y="2388272"/>
                <a:ext cx="866081" cy="360752"/>
                <a:chOff x="9406537" y="2388272"/>
                <a:chExt cx="866081" cy="360752"/>
              </a:xfrm>
            </p:grpSpPr>
            <p:sp>
              <p:nvSpPr>
                <p:cNvPr id="651" name="任意多边形: 形状 650"/>
                <p:cNvSpPr/>
                <p:nvPr/>
              </p:nvSpPr>
              <p:spPr>
                <a:xfrm>
                  <a:off x="9406537" y="2388272"/>
                  <a:ext cx="866081" cy="360752"/>
                </a:xfrm>
                <a:custGeom>
                  <a:avLst/>
                  <a:gdLst>
                    <a:gd name="connsiteX0" fmla="*/ 99923 w 866081"/>
                    <a:gd name="connsiteY0" fmla="*/ 130997 h 360752"/>
                    <a:gd name="connsiteX1" fmla="*/ 575295 w 866081"/>
                    <a:gd name="connsiteY1" fmla="*/ 66948 h 360752"/>
                    <a:gd name="connsiteX2" fmla="*/ 650090 w 866081"/>
                    <a:gd name="connsiteY2" fmla="*/ 45881 h 360752"/>
                    <a:gd name="connsiteX3" fmla="*/ 837452 w 866081"/>
                    <a:gd name="connsiteY3" fmla="*/ 2579 h 360752"/>
                    <a:gd name="connsiteX4" fmla="*/ 865540 w 866081"/>
                    <a:gd name="connsiteY4" fmla="*/ 10239 h 360752"/>
                    <a:gd name="connsiteX5" fmla="*/ 842453 w 866081"/>
                    <a:gd name="connsiteY5" fmla="*/ 39498 h 360752"/>
                    <a:gd name="connsiteX6" fmla="*/ 750102 w 866081"/>
                    <a:gd name="connsiteY6" fmla="*/ 71735 h 360752"/>
                    <a:gd name="connsiteX7" fmla="*/ 779467 w 866081"/>
                    <a:gd name="connsiteY7" fmla="*/ 80247 h 360752"/>
                    <a:gd name="connsiteX8" fmla="*/ 830217 w 866081"/>
                    <a:gd name="connsiteY8" fmla="*/ 145361 h 360752"/>
                    <a:gd name="connsiteX9" fmla="*/ 828302 w 866081"/>
                    <a:gd name="connsiteY9" fmla="*/ 190685 h 360752"/>
                    <a:gd name="connsiteX10" fmla="*/ 814471 w 866081"/>
                    <a:gd name="connsiteY10" fmla="*/ 188770 h 360752"/>
                    <a:gd name="connsiteX11" fmla="*/ 800214 w 866081"/>
                    <a:gd name="connsiteY11" fmla="*/ 170895 h 360752"/>
                    <a:gd name="connsiteX12" fmla="*/ 752336 w 866081"/>
                    <a:gd name="connsiteY12" fmla="*/ 117166 h 360752"/>
                    <a:gd name="connsiteX13" fmla="*/ 742548 w 866081"/>
                    <a:gd name="connsiteY13" fmla="*/ 119932 h 360752"/>
                    <a:gd name="connsiteX14" fmla="*/ 774147 w 866081"/>
                    <a:gd name="connsiteY14" fmla="*/ 169512 h 360752"/>
                    <a:gd name="connsiteX15" fmla="*/ 771700 w 866081"/>
                    <a:gd name="connsiteY15" fmla="*/ 181216 h 360752"/>
                    <a:gd name="connsiteX16" fmla="*/ 764784 w 866081"/>
                    <a:gd name="connsiteY16" fmla="*/ 220688 h 360752"/>
                    <a:gd name="connsiteX17" fmla="*/ 725844 w 866081"/>
                    <a:gd name="connsiteY17" fmla="*/ 235264 h 360752"/>
                    <a:gd name="connsiteX18" fmla="*/ 710629 w 866081"/>
                    <a:gd name="connsiteY18" fmla="*/ 223135 h 360752"/>
                    <a:gd name="connsiteX19" fmla="*/ 712863 w 866081"/>
                    <a:gd name="connsiteY19" fmla="*/ 212496 h 360752"/>
                    <a:gd name="connsiteX20" fmla="*/ 714566 w 866081"/>
                    <a:gd name="connsiteY20" fmla="*/ 206963 h 360752"/>
                    <a:gd name="connsiteX21" fmla="*/ 686052 w 866081"/>
                    <a:gd name="connsiteY21" fmla="*/ 210900 h 360752"/>
                    <a:gd name="connsiteX22" fmla="*/ 593701 w 866081"/>
                    <a:gd name="connsiteY22" fmla="*/ 221752 h 360752"/>
                    <a:gd name="connsiteX23" fmla="*/ 148545 w 866081"/>
                    <a:gd name="connsiteY23" fmla="*/ 355810 h 360752"/>
                    <a:gd name="connsiteX24" fmla="*/ 4380 w 866081"/>
                    <a:gd name="connsiteY24" fmla="*/ 276758 h 360752"/>
                    <a:gd name="connsiteX25" fmla="*/ 4380 w 866081"/>
                    <a:gd name="connsiteY25" fmla="*/ 276758 h 360752"/>
                    <a:gd name="connsiteX26" fmla="*/ 99923 w 866081"/>
                    <a:gd name="connsiteY26" fmla="*/ 130997 h 3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6081" h="360752">
                      <a:moveTo>
                        <a:pt x="99923" y="130997"/>
                      </a:moveTo>
                      <a:lnTo>
                        <a:pt x="575295" y="66948"/>
                      </a:lnTo>
                      <a:lnTo>
                        <a:pt x="650090" y="45881"/>
                      </a:lnTo>
                      <a:cubicBezTo>
                        <a:pt x="650090" y="45881"/>
                        <a:pt x="821493" y="8218"/>
                        <a:pt x="837452" y="2579"/>
                      </a:cubicBezTo>
                      <a:cubicBezTo>
                        <a:pt x="855965" y="-4018"/>
                        <a:pt x="863519" y="3323"/>
                        <a:pt x="865540" y="10239"/>
                      </a:cubicBezTo>
                      <a:cubicBezTo>
                        <a:pt x="868626" y="21091"/>
                        <a:pt x="858199" y="33327"/>
                        <a:pt x="842453" y="39498"/>
                      </a:cubicBezTo>
                      <a:cubicBezTo>
                        <a:pt x="837026" y="41626"/>
                        <a:pt x="750102" y="71735"/>
                        <a:pt x="750102" y="71735"/>
                      </a:cubicBezTo>
                      <a:cubicBezTo>
                        <a:pt x="750102" y="71735"/>
                        <a:pt x="758720" y="73118"/>
                        <a:pt x="779467" y="80247"/>
                      </a:cubicBezTo>
                      <a:cubicBezTo>
                        <a:pt x="800214" y="87269"/>
                        <a:pt x="820216" y="114081"/>
                        <a:pt x="830217" y="145361"/>
                      </a:cubicBezTo>
                      <a:cubicBezTo>
                        <a:pt x="840218" y="176641"/>
                        <a:pt x="840218" y="186216"/>
                        <a:pt x="828302" y="190685"/>
                      </a:cubicBezTo>
                      <a:cubicBezTo>
                        <a:pt x="823514" y="192494"/>
                        <a:pt x="818620" y="191110"/>
                        <a:pt x="814471" y="188770"/>
                      </a:cubicBezTo>
                      <a:cubicBezTo>
                        <a:pt x="807661" y="184940"/>
                        <a:pt x="802661" y="178343"/>
                        <a:pt x="800214" y="170895"/>
                      </a:cubicBezTo>
                      <a:cubicBezTo>
                        <a:pt x="783510" y="121103"/>
                        <a:pt x="752336" y="117166"/>
                        <a:pt x="752336" y="117166"/>
                      </a:cubicBezTo>
                      <a:lnTo>
                        <a:pt x="742548" y="119932"/>
                      </a:lnTo>
                      <a:cubicBezTo>
                        <a:pt x="742548" y="119932"/>
                        <a:pt x="774679" y="142382"/>
                        <a:pt x="774147" y="169512"/>
                      </a:cubicBezTo>
                      <a:cubicBezTo>
                        <a:pt x="774040" y="173981"/>
                        <a:pt x="773083" y="177811"/>
                        <a:pt x="771700" y="181216"/>
                      </a:cubicBezTo>
                      <a:cubicBezTo>
                        <a:pt x="776275" y="194409"/>
                        <a:pt x="773615" y="209836"/>
                        <a:pt x="764784" y="220688"/>
                      </a:cubicBezTo>
                      <a:cubicBezTo>
                        <a:pt x="755634" y="231966"/>
                        <a:pt x="740101" y="237711"/>
                        <a:pt x="725844" y="235264"/>
                      </a:cubicBezTo>
                      <a:cubicBezTo>
                        <a:pt x="719034" y="234094"/>
                        <a:pt x="711587" y="230051"/>
                        <a:pt x="710629" y="223135"/>
                      </a:cubicBezTo>
                      <a:cubicBezTo>
                        <a:pt x="710097" y="219518"/>
                        <a:pt x="711480" y="215900"/>
                        <a:pt x="712863" y="212496"/>
                      </a:cubicBezTo>
                      <a:cubicBezTo>
                        <a:pt x="713502" y="210687"/>
                        <a:pt x="714247" y="208772"/>
                        <a:pt x="714566" y="206963"/>
                      </a:cubicBezTo>
                      <a:lnTo>
                        <a:pt x="686052" y="210900"/>
                      </a:lnTo>
                      <a:cubicBezTo>
                        <a:pt x="686052" y="210900"/>
                        <a:pt x="621577" y="216220"/>
                        <a:pt x="593701" y="221752"/>
                      </a:cubicBezTo>
                      <a:lnTo>
                        <a:pt x="148545" y="355810"/>
                      </a:lnTo>
                      <a:cubicBezTo>
                        <a:pt x="86836" y="374429"/>
                        <a:pt x="21829" y="338787"/>
                        <a:pt x="4380" y="276758"/>
                      </a:cubicBezTo>
                      <a:lnTo>
                        <a:pt x="4380" y="276758"/>
                      </a:lnTo>
                      <a:cubicBezTo>
                        <a:pt x="-14665" y="208985"/>
                        <a:pt x="30447" y="140254"/>
                        <a:pt x="99923" y="130997"/>
                      </a:cubicBezTo>
                      <a:close/>
                    </a:path>
                  </a:pathLst>
                </a:custGeom>
                <a:solidFill>
                  <a:srgbClr val="FFBE9D"/>
                </a:solidFill>
                <a:ln w="10627" cap="flat">
                  <a:noFill/>
                  <a:prstDash val="solid"/>
                  <a:miter/>
                </a:ln>
              </p:spPr>
              <p:txBody>
                <a:bodyPr rtlCol="0" anchor="ctr"/>
                <a:lstStyle/>
                <a:p>
                  <a:endParaRPr lang="zh-CN" altLang="en-US"/>
                </a:p>
              </p:txBody>
            </p:sp>
            <p:grpSp>
              <p:nvGrpSpPr>
                <p:cNvPr id="652" name="图形 1"/>
                <p:cNvGrpSpPr/>
                <p:nvPr/>
              </p:nvGrpSpPr>
              <p:grpSpPr>
                <a:xfrm>
                  <a:off x="9992582" y="2441997"/>
                  <a:ext cx="146740" cy="82623"/>
                  <a:chOff x="9992582" y="2441997"/>
                  <a:chExt cx="146740" cy="82623"/>
                </a:xfrm>
              </p:grpSpPr>
              <p:sp>
                <p:nvSpPr>
                  <p:cNvPr id="653" name="任意多边形: 形状 652"/>
                  <p:cNvSpPr/>
                  <p:nvPr/>
                </p:nvSpPr>
                <p:spPr>
                  <a:xfrm>
                    <a:off x="9992897" y="2442027"/>
                    <a:ext cx="143774" cy="79857"/>
                  </a:xfrm>
                  <a:custGeom>
                    <a:avLst/>
                    <a:gdLst>
                      <a:gd name="connsiteX0" fmla="*/ 0 w 143774"/>
                      <a:gd name="connsiteY0" fmla="*/ 25322 h 79857"/>
                      <a:gd name="connsiteX1" fmla="*/ 20534 w 143774"/>
                      <a:gd name="connsiteY1" fmla="*/ 44260 h 79857"/>
                      <a:gd name="connsiteX2" fmla="*/ 50431 w 143774"/>
                      <a:gd name="connsiteY2" fmla="*/ 46282 h 79857"/>
                      <a:gd name="connsiteX3" fmla="*/ 132887 w 143774"/>
                      <a:gd name="connsiteY3" fmla="*/ 79796 h 79857"/>
                      <a:gd name="connsiteX4" fmla="*/ 143527 w 143774"/>
                      <a:gd name="connsiteY4" fmla="*/ 75328 h 79857"/>
                      <a:gd name="connsiteX5" fmla="*/ 138633 w 143774"/>
                      <a:gd name="connsiteY5" fmla="*/ 65539 h 79857"/>
                      <a:gd name="connsiteX6" fmla="*/ 64475 w 143774"/>
                      <a:gd name="connsiteY6" fmla="*/ 0 h 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774" h="79857">
                        <a:moveTo>
                          <a:pt x="0" y="25322"/>
                        </a:moveTo>
                        <a:cubicBezTo>
                          <a:pt x="745" y="35323"/>
                          <a:pt x="10746" y="42239"/>
                          <a:pt x="20534" y="44260"/>
                        </a:cubicBezTo>
                        <a:cubicBezTo>
                          <a:pt x="30323" y="46282"/>
                          <a:pt x="40536" y="45005"/>
                          <a:pt x="50431" y="46282"/>
                        </a:cubicBezTo>
                        <a:cubicBezTo>
                          <a:pt x="80009" y="50325"/>
                          <a:pt x="103097" y="77243"/>
                          <a:pt x="132887" y="79796"/>
                        </a:cubicBezTo>
                        <a:cubicBezTo>
                          <a:pt x="137037" y="80115"/>
                          <a:pt x="142250" y="79264"/>
                          <a:pt x="143527" y="75328"/>
                        </a:cubicBezTo>
                        <a:cubicBezTo>
                          <a:pt x="144697" y="71604"/>
                          <a:pt x="141505" y="68093"/>
                          <a:pt x="138633" y="65539"/>
                        </a:cubicBezTo>
                        <a:cubicBezTo>
                          <a:pt x="113949" y="43728"/>
                          <a:pt x="89159" y="21811"/>
                          <a:pt x="64475" y="0"/>
                        </a:cubicBezTo>
                      </a:path>
                    </a:pathLst>
                  </a:custGeom>
                  <a:solidFill>
                    <a:srgbClr val="FFBE9D"/>
                  </a:solidFill>
                  <a:ln w="10627" cap="flat">
                    <a:noFill/>
                    <a:prstDash val="solid"/>
                    <a:miter/>
                  </a:ln>
                </p:spPr>
                <p:txBody>
                  <a:bodyPr rtlCol="0" anchor="ctr"/>
                  <a:lstStyle/>
                  <a:p>
                    <a:endParaRPr lang="zh-CN" altLang="en-US"/>
                  </a:p>
                </p:txBody>
              </p:sp>
              <p:sp>
                <p:nvSpPr>
                  <p:cNvPr id="654" name="任意多边形: 形状 653"/>
                  <p:cNvSpPr/>
                  <p:nvPr/>
                </p:nvSpPr>
                <p:spPr>
                  <a:xfrm>
                    <a:off x="9992582" y="2441997"/>
                    <a:ext cx="146740" cy="82623"/>
                  </a:xfrm>
                  <a:custGeom>
                    <a:avLst/>
                    <a:gdLst>
                      <a:gd name="connsiteX0" fmla="*/ 64578 w 146740"/>
                      <a:gd name="connsiteY0" fmla="*/ 30 h 82623"/>
                      <a:gd name="connsiteX1" fmla="*/ 73302 w 146740"/>
                      <a:gd name="connsiteY1" fmla="*/ 6307 h 82623"/>
                      <a:gd name="connsiteX2" fmla="*/ 95752 w 146740"/>
                      <a:gd name="connsiteY2" fmla="*/ 24926 h 82623"/>
                      <a:gd name="connsiteX3" fmla="*/ 128628 w 146740"/>
                      <a:gd name="connsiteY3" fmla="*/ 53121 h 82623"/>
                      <a:gd name="connsiteX4" fmla="*/ 138097 w 146740"/>
                      <a:gd name="connsiteY4" fmla="*/ 61313 h 82623"/>
                      <a:gd name="connsiteX5" fmla="*/ 146715 w 146740"/>
                      <a:gd name="connsiteY5" fmla="*/ 73442 h 82623"/>
                      <a:gd name="connsiteX6" fmla="*/ 141608 w 146740"/>
                      <a:gd name="connsiteY6" fmla="*/ 81316 h 82623"/>
                      <a:gd name="connsiteX7" fmla="*/ 133628 w 146740"/>
                      <a:gd name="connsiteY7" fmla="*/ 82592 h 82623"/>
                      <a:gd name="connsiteX8" fmla="*/ 119265 w 146740"/>
                      <a:gd name="connsiteY8" fmla="*/ 79720 h 82623"/>
                      <a:gd name="connsiteX9" fmla="*/ 71706 w 146740"/>
                      <a:gd name="connsiteY9" fmla="*/ 55568 h 82623"/>
                      <a:gd name="connsiteX10" fmla="*/ 50534 w 146740"/>
                      <a:gd name="connsiteY10" fmla="*/ 48546 h 82623"/>
                      <a:gd name="connsiteX11" fmla="*/ 30638 w 146740"/>
                      <a:gd name="connsiteY11" fmla="*/ 47269 h 82623"/>
                      <a:gd name="connsiteX12" fmla="*/ 3507 w 146740"/>
                      <a:gd name="connsiteY12" fmla="*/ 35566 h 82623"/>
                      <a:gd name="connsiteX13" fmla="*/ 209 w 146740"/>
                      <a:gd name="connsiteY13" fmla="*/ 25139 h 82623"/>
                      <a:gd name="connsiteX14" fmla="*/ 5209 w 146740"/>
                      <a:gd name="connsiteY14" fmla="*/ 34076 h 82623"/>
                      <a:gd name="connsiteX15" fmla="*/ 30744 w 146740"/>
                      <a:gd name="connsiteY15" fmla="*/ 43226 h 82623"/>
                      <a:gd name="connsiteX16" fmla="*/ 51066 w 146740"/>
                      <a:gd name="connsiteY16" fmla="*/ 43865 h 82623"/>
                      <a:gd name="connsiteX17" fmla="*/ 73834 w 146740"/>
                      <a:gd name="connsiteY17" fmla="*/ 50780 h 82623"/>
                      <a:gd name="connsiteX18" fmla="*/ 120861 w 146740"/>
                      <a:gd name="connsiteY18" fmla="*/ 74187 h 82623"/>
                      <a:gd name="connsiteX19" fmla="*/ 133735 w 146740"/>
                      <a:gd name="connsiteY19" fmla="*/ 76847 h 82623"/>
                      <a:gd name="connsiteX20" fmla="*/ 140969 w 146740"/>
                      <a:gd name="connsiteY20" fmla="*/ 73442 h 82623"/>
                      <a:gd name="connsiteX21" fmla="*/ 134373 w 146740"/>
                      <a:gd name="connsiteY21" fmla="*/ 65250 h 82623"/>
                      <a:gd name="connsiteX22" fmla="*/ 125010 w 146740"/>
                      <a:gd name="connsiteY22" fmla="*/ 56845 h 82623"/>
                      <a:gd name="connsiteX23" fmla="*/ 92985 w 146740"/>
                      <a:gd name="connsiteY23" fmla="*/ 27693 h 82623"/>
                      <a:gd name="connsiteX24" fmla="*/ 71706 w 146740"/>
                      <a:gd name="connsiteY24" fmla="*/ 7690 h 82623"/>
                      <a:gd name="connsiteX25" fmla="*/ 64578 w 146740"/>
                      <a:gd name="connsiteY25" fmla="*/ 30 h 8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740" h="82623">
                        <a:moveTo>
                          <a:pt x="64578" y="30"/>
                        </a:moveTo>
                        <a:cubicBezTo>
                          <a:pt x="64791" y="-289"/>
                          <a:pt x="67982" y="1945"/>
                          <a:pt x="73302" y="6307"/>
                        </a:cubicBezTo>
                        <a:cubicBezTo>
                          <a:pt x="78728" y="10670"/>
                          <a:pt x="86389" y="16947"/>
                          <a:pt x="95752" y="24926"/>
                        </a:cubicBezTo>
                        <a:cubicBezTo>
                          <a:pt x="105434" y="33332"/>
                          <a:pt x="116498" y="42801"/>
                          <a:pt x="128628" y="53121"/>
                        </a:cubicBezTo>
                        <a:cubicBezTo>
                          <a:pt x="131713" y="55781"/>
                          <a:pt x="134905" y="58547"/>
                          <a:pt x="138097" y="61313"/>
                        </a:cubicBezTo>
                        <a:cubicBezTo>
                          <a:pt x="140863" y="64186"/>
                          <a:pt x="145757" y="66633"/>
                          <a:pt x="146715" y="73442"/>
                        </a:cubicBezTo>
                        <a:cubicBezTo>
                          <a:pt x="147034" y="76847"/>
                          <a:pt x="144374" y="80252"/>
                          <a:pt x="141608" y="81316"/>
                        </a:cubicBezTo>
                        <a:cubicBezTo>
                          <a:pt x="138841" y="82592"/>
                          <a:pt x="136182" y="82699"/>
                          <a:pt x="133628" y="82592"/>
                        </a:cubicBezTo>
                        <a:cubicBezTo>
                          <a:pt x="128734" y="82167"/>
                          <a:pt x="123946" y="81316"/>
                          <a:pt x="119265" y="79720"/>
                        </a:cubicBezTo>
                        <a:cubicBezTo>
                          <a:pt x="100539" y="73655"/>
                          <a:pt x="86176" y="62377"/>
                          <a:pt x="71706" y="55568"/>
                        </a:cubicBezTo>
                        <a:cubicBezTo>
                          <a:pt x="64578" y="52057"/>
                          <a:pt x="57449" y="49610"/>
                          <a:pt x="50534" y="48546"/>
                        </a:cubicBezTo>
                        <a:cubicBezTo>
                          <a:pt x="43618" y="47482"/>
                          <a:pt x="36915" y="47695"/>
                          <a:pt x="30638" y="47269"/>
                        </a:cubicBezTo>
                        <a:cubicBezTo>
                          <a:pt x="17977" y="46950"/>
                          <a:pt x="7657" y="41524"/>
                          <a:pt x="3507" y="35566"/>
                        </a:cubicBezTo>
                        <a:cubicBezTo>
                          <a:pt x="-855" y="29501"/>
                          <a:pt x="-4" y="25033"/>
                          <a:pt x="209" y="25139"/>
                        </a:cubicBezTo>
                        <a:cubicBezTo>
                          <a:pt x="741" y="25033"/>
                          <a:pt x="741" y="29182"/>
                          <a:pt x="5209" y="34076"/>
                        </a:cubicBezTo>
                        <a:cubicBezTo>
                          <a:pt x="9572" y="39077"/>
                          <a:pt x="18615" y="43333"/>
                          <a:pt x="30744" y="43226"/>
                        </a:cubicBezTo>
                        <a:cubicBezTo>
                          <a:pt x="36809" y="43439"/>
                          <a:pt x="43618" y="42907"/>
                          <a:pt x="51066" y="43865"/>
                        </a:cubicBezTo>
                        <a:cubicBezTo>
                          <a:pt x="58620" y="44822"/>
                          <a:pt x="66280" y="47376"/>
                          <a:pt x="73834" y="50780"/>
                        </a:cubicBezTo>
                        <a:cubicBezTo>
                          <a:pt x="88942" y="57590"/>
                          <a:pt x="103519" y="68655"/>
                          <a:pt x="120861" y="74187"/>
                        </a:cubicBezTo>
                        <a:cubicBezTo>
                          <a:pt x="125117" y="75570"/>
                          <a:pt x="129585" y="76422"/>
                          <a:pt x="133735" y="76847"/>
                        </a:cubicBezTo>
                        <a:cubicBezTo>
                          <a:pt x="137884" y="77166"/>
                          <a:pt x="141395" y="75677"/>
                          <a:pt x="140969" y="73442"/>
                        </a:cubicBezTo>
                        <a:cubicBezTo>
                          <a:pt x="140969" y="70995"/>
                          <a:pt x="137565" y="68016"/>
                          <a:pt x="134373" y="65250"/>
                        </a:cubicBezTo>
                        <a:cubicBezTo>
                          <a:pt x="131181" y="62377"/>
                          <a:pt x="128096" y="59611"/>
                          <a:pt x="125010" y="56845"/>
                        </a:cubicBezTo>
                        <a:cubicBezTo>
                          <a:pt x="113200" y="46099"/>
                          <a:pt x="102455" y="36311"/>
                          <a:pt x="92985" y="27693"/>
                        </a:cubicBezTo>
                        <a:cubicBezTo>
                          <a:pt x="83942" y="19394"/>
                          <a:pt x="76600" y="12478"/>
                          <a:pt x="71706" y="7690"/>
                        </a:cubicBezTo>
                        <a:cubicBezTo>
                          <a:pt x="66919" y="3115"/>
                          <a:pt x="64365" y="349"/>
                          <a:pt x="64578" y="30"/>
                        </a:cubicBezTo>
                        <a:close/>
                      </a:path>
                    </a:pathLst>
                  </a:custGeom>
                  <a:solidFill>
                    <a:srgbClr val="EB996E"/>
                  </a:solidFill>
                  <a:ln w="10627" cap="flat">
                    <a:noFill/>
                    <a:prstDash val="solid"/>
                    <a:miter/>
                  </a:ln>
                </p:spPr>
                <p:txBody>
                  <a:bodyPr rtlCol="0" anchor="ctr"/>
                  <a:lstStyle/>
                  <a:p>
                    <a:endParaRPr lang="zh-CN" altLang="en-US"/>
                  </a:p>
                </p:txBody>
              </p:sp>
            </p:grpSp>
            <p:sp>
              <p:nvSpPr>
                <p:cNvPr id="655" name="任意多边形: 形状 654"/>
                <p:cNvSpPr/>
                <p:nvPr/>
              </p:nvSpPr>
              <p:spPr>
                <a:xfrm>
                  <a:off x="10148335" y="2503802"/>
                  <a:ext cx="91830" cy="77036"/>
                </a:xfrm>
                <a:custGeom>
                  <a:avLst/>
                  <a:gdLst>
                    <a:gd name="connsiteX0" fmla="*/ 5 w 91830"/>
                    <a:gd name="connsiteY0" fmla="*/ 3232 h 77036"/>
                    <a:gd name="connsiteX1" fmla="*/ 18731 w 91830"/>
                    <a:gd name="connsiteY1" fmla="*/ 3020 h 77036"/>
                    <a:gd name="connsiteX2" fmla="*/ 35009 w 91830"/>
                    <a:gd name="connsiteY2" fmla="*/ 14191 h 77036"/>
                    <a:gd name="connsiteX3" fmla="*/ 46712 w 91830"/>
                    <a:gd name="connsiteY3" fmla="*/ 36428 h 77036"/>
                    <a:gd name="connsiteX4" fmla="*/ 57565 w 91830"/>
                    <a:gd name="connsiteY4" fmla="*/ 60154 h 77036"/>
                    <a:gd name="connsiteX5" fmla="*/ 73099 w 91830"/>
                    <a:gd name="connsiteY5" fmla="*/ 75155 h 77036"/>
                    <a:gd name="connsiteX6" fmla="*/ 87675 w 91830"/>
                    <a:gd name="connsiteY6" fmla="*/ 75475 h 77036"/>
                    <a:gd name="connsiteX7" fmla="*/ 91824 w 91830"/>
                    <a:gd name="connsiteY7" fmla="*/ 72176 h 77036"/>
                    <a:gd name="connsiteX8" fmla="*/ 87142 w 91830"/>
                    <a:gd name="connsiteY8" fmla="*/ 74198 h 77036"/>
                    <a:gd name="connsiteX9" fmla="*/ 74375 w 91830"/>
                    <a:gd name="connsiteY9" fmla="*/ 72921 h 77036"/>
                    <a:gd name="connsiteX10" fmla="*/ 60438 w 91830"/>
                    <a:gd name="connsiteY10" fmla="*/ 58451 h 77036"/>
                    <a:gd name="connsiteX11" fmla="*/ 50117 w 91830"/>
                    <a:gd name="connsiteY11" fmla="*/ 35257 h 77036"/>
                    <a:gd name="connsiteX12" fmla="*/ 37562 w 91830"/>
                    <a:gd name="connsiteY12" fmla="*/ 12170 h 77036"/>
                    <a:gd name="connsiteX13" fmla="*/ 19262 w 91830"/>
                    <a:gd name="connsiteY13" fmla="*/ 679 h 77036"/>
                    <a:gd name="connsiteX14" fmla="*/ 4686 w 91830"/>
                    <a:gd name="connsiteY14" fmla="*/ 1105 h 77036"/>
                    <a:gd name="connsiteX15" fmla="*/ 5 w 91830"/>
                    <a:gd name="connsiteY15" fmla="*/ 3232 h 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830" h="77036">
                      <a:moveTo>
                        <a:pt x="5" y="3232"/>
                      </a:moveTo>
                      <a:cubicBezTo>
                        <a:pt x="111" y="3977"/>
                        <a:pt x="7346" y="41"/>
                        <a:pt x="18731" y="3020"/>
                      </a:cubicBezTo>
                      <a:cubicBezTo>
                        <a:pt x="24263" y="4509"/>
                        <a:pt x="30221" y="8233"/>
                        <a:pt x="35009" y="14191"/>
                      </a:cubicBezTo>
                      <a:cubicBezTo>
                        <a:pt x="39797" y="20149"/>
                        <a:pt x="43521" y="27916"/>
                        <a:pt x="46712" y="36428"/>
                      </a:cubicBezTo>
                      <a:cubicBezTo>
                        <a:pt x="50011" y="44939"/>
                        <a:pt x="53096" y="53238"/>
                        <a:pt x="57565" y="60154"/>
                      </a:cubicBezTo>
                      <a:cubicBezTo>
                        <a:pt x="62033" y="66963"/>
                        <a:pt x="67353" y="72283"/>
                        <a:pt x="73099" y="75155"/>
                      </a:cubicBezTo>
                      <a:cubicBezTo>
                        <a:pt x="78844" y="78028"/>
                        <a:pt x="84696" y="77177"/>
                        <a:pt x="87675" y="75475"/>
                      </a:cubicBezTo>
                      <a:cubicBezTo>
                        <a:pt x="90760" y="73772"/>
                        <a:pt x="91930" y="72283"/>
                        <a:pt x="91824" y="72176"/>
                      </a:cubicBezTo>
                      <a:cubicBezTo>
                        <a:pt x="91611" y="71857"/>
                        <a:pt x="90121" y="73028"/>
                        <a:pt x="87142" y="74198"/>
                      </a:cubicBezTo>
                      <a:cubicBezTo>
                        <a:pt x="84163" y="75262"/>
                        <a:pt x="79269" y="75687"/>
                        <a:pt x="74375" y="72921"/>
                      </a:cubicBezTo>
                      <a:cubicBezTo>
                        <a:pt x="69375" y="70155"/>
                        <a:pt x="64480" y="64942"/>
                        <a:pt x="60438" y="58451"/>
                      </a:cubicBezTo>
                      <a:cubicBezTo>
                        <a:pt x="56394" y="51855"/>
                        <a:pt x="53415" y="43769"/>
                        <a:pt x="50117" y="35257"/>
                      </a:cubicBezTo>
                      <a:cubicBezTo>
                        <a:pt x="46819" y="26639"/>
                        <a:pt x="42989" y="18447"/>
                        <a:pt x="37562" y="12170"/>
                      </a:cubicBezTo>
                      <a:cubicBezTo>
                        <a:pt x="32349" y="5786"/>
                        <a:pt x="25434" y="1849"/>
                        <a:pt x="19262" y="679"/>
                      </a:cubicBezTo>
                      <a:cubicBezTo>
                        <a:pt x="13092" y="-598"/>
                        <a:pt x="7985" y="147"/>
                        <a:pt x="4686" y="1105"/>
                      </a:cubicBezTo>
                      <a:cubicBezTo>
                        <a:pt x="1495" y="1956"/>
                        <a:pt x="-101" y="3020"/>
                        <a:pt x="5" y="3232"/>
                      </a:cubicBezTo>
                      <a:close/>
                    </a:path>
                  </a:pathLst>
                </a:custGeom>
                <a:solidFill>
                  <a:srgbClr val="EB996E"/>
                </a:solidFill>
                <a:ln w="10627" cap="flat">
                  <a:noFill/>
                  <a:prstDash val="solid"/>
                  <a:miter/>
                </a:ln>
              </p:spPr>
              <p:txBody>
                <a:bodyPr rtlCol="0" anchor="ctr"/>
                <a:lstStyle/>
                <a:p>
                  <a:endParaRPr lang="zh-CN" altLang="en-US"/>
                </a:p>
              </p:txBody>
            </p:sp>
            <p:sp>
              <p:nvSpPr>
                <p:cNvPr id="656" name="任意多边形: 形状 655"/>
                <p:cNvSpPr/>
                <p:nvPr/>
              </p:nvSpPr>
              <p:spPr>
                <a:xfrm>
                  <a:off x="10137806" y="2425167"/>
                  <a:ext cx="117253" cy="42257"/>
                </a:xfrm>
                <a:custGeom>
                  <a:avLst/>
                  <a:gdLst>
                    <a:gd name="connsiteX0" fmla="*/ 117248 w 117253"/>
                    <a:gd name="connsiteY0" fmla="*/ 50 h 42257"/>
                    <a:gd name="connsiteX1" fmla="*/ 99906 w 117253"/>
                    <a:gd name="connsiteY1" fmla="*/ 5901 h 42257"/>
                    <a:gd name="connsiteX2" fmla="*/ 58625 w 117253"/>
                    <a:gd name="connsiteY2" fmla="*/ 21116 h 42257"/>
                    <a:gd name="connsiteX3" fmla="*/ 17131 w 117253"/>
                    <a:gd name="connsiteY3" fmla="*/ 35692 h 42257"/>
                    <a:gd name="connsiteX4" fmla="*/ 1 w 117253"/>
                    <a:gd name="connsiteY4" fmla="*/ 42182 h 42257"/>
                    <a:gd name="connsiteX5" fmla="*/ 17876 w 117253"/>
                    <a:gd name="connsiteY5" fmla="*/ 38139 h 42257"/>
                    <a:gd name="connsiteX6" fmla="*/ 59902 w 117253"/>
                    <a:gd name="connsiteY6" fmla="*/ 24520 h 42257"/>
                    <a:gd name="connsiteX7" fmla="*/ 100970 w 117253"/>
                    <a:gd name="connsiteY7" fmla="*/ 8242 h 42257"/>
                    <a:gd name="connsiteX8" fmla="*/ 117248 w 117253"/>
                    <a:gd name="connsiteY8" fmla="*/ 50 h 4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53" h="42257">
                      <a:moveTo>
                        <a:pt x="117248" y="50"/>
                      </a:moveTo>
                      <a:cubicBezTo>
                        <a:pt x="117036" y="-376"/>
                        <a:pt x="110439" y="1965"/>
                        <a:pt x="99906" y="5901"/>
                      </a:cubicBezTo>
                      <a:cubicBezTo>
                        <a:pt x="88096" y="10264"/>
                        <a:pt x="74052" y="15371"/>
                        <a:pt x="58625" y="21116"/>
                      </a:cubicBezTo>
                      <a:cubicBezTo>
                        <a:pt x="42985" y="26542"/>
                        <a:pt x="28941" y="31543"/>
                        <a:pt x="17131" y="35692"/>
                      </a:cubicBezTo>
                      <a:cubicBezTo>
                        <a:pt x="6492" y="39416"/>
                        <a:pt x="-105" y="41650"/>
                        <a:pt x="1" y="42182"/>
                      </a:cubicBezTo>
                      <a:cubicBezTo>
                        <a:pt x="108" y="42608"/>
                        <a:pt x="7023" y="41224"/>
                        <a:pt x="17876" y="38139"/>
                      </a:cubicBezTo>
                      <a:cubicBezTo>
                        <a:pt x="28728" y="35054"/>
                        <a:pt x="43623" y="30372"/>
                        <a:pt x="59902" y="24520"/>
                      </a:cubicBezTo>
                      <a:cubicBezTo>
                        <a:pt x="76074" y="18669"/>
                        <a:pt x="90650" y="12817"/>
                        <a:pt x="100970" y="8242"/>
                      </a:cubicBezTo>
                      <a:cubicBezTo>
                        <a:pt x="111290" y="3774"/>
                        <a:pt x="117461" y="475"/>
                        <a:pt x="117248" y="50"/>
                      </a:cubicBezTo>
                      <a:close/>
                    </a:path>
                  </a:pathLst>
                </a:custGeom>
                <a:solidFill>
                  <a:srgbClr val="EB996E"/>
                </a:solidFill>
                <a:ln w="10627" cap="flat">
                  <a:noFill/>
                  <a:prstDash val="solid"/>
                  <a:miter/>
                </a:ln>
              </p:spPr>
              <p:txBody>
                <a:bodyPr rtlCol="0" anchor="ctr"/>
                <a:lstStyle/>
                <a:p>
                  <a:endParaRPr lang="zh-CN" altLang="en-US"/>
                </a:p>
              </p:txBody>
            </p:sp>
            <p:sp>
              <p:nvSpPr>
                <p:cNvPr id="657" name="任意多边形: 形状 656"/>
                <p:cNvSpPr/>
                <p:nvPr/>
              </p:nvSpPr>
              <p:spPr>
                <a:xfrm>
                  <a:off x="10111626" y="2533500"/>
                  <a:ext cx="63643" cy="64144"/>
                </a:xfrm>
                <a:custGeom>
                  <a:avLst/>
                  <a:gdLst>
                    <a:gd name="connsiteX0" fmla="*/ 24053 w 63643"/>
                    <a:gd name="connsiteY0" fmla="*/ 26 h 64144"/>
                    <a:gd name="connsiteX1" fmla="*/ 27777 w 63643"/>
                    <a:gd name="connsiteY1" fmla="*/ 4388 h 64144"/>
                    <a:gd name="connsiteX2" fmla="*/ 33097 w 63643"/>
                    <a:gd name="connsiteY2" fmla="*/ 17475 h 64144"/>
                    <a:gd name="connsiteX3" fmla="*/ 27458 w 63643"/>
                    <a:gd name="connsiteY3" fmla="*/ 24497 h 64144"/>
                    <a:gd name="connsiteX4" fmla="*/ 15967 w 63643"/>
                    <a:gd name="connsiteY4" fmla="*/ 27689 h 64144"/>
                    <a:gd name="connsiteX5" fmla="*/ 3094 w 63643"/>
                    <a:gd name="connsiteY5" fmla="*/ 34605 h 64144"/>
                    <a:gd name="connsiteX6" fmla="*/ 966 w 63643"/>
                    <a:gd name="connsiteY6" fmla="*/ 50245 h 64144"/>
                    <a:gd name="connsiteX7" fmla="*/ 11605 w 63643"/>
                    <a:gd name="connsiteY7" fmla="*/ 61735 h 64144"/>
                    <a:gd name="connsiteX8" fmla="*/ 25969 w 63643"/>
                    <a:gd name="connsiteY8" fmla="*/ 63863 h 64144"/>
                    <a:gd name="connsiteX9" fmla="*/ 47992 w 63643"/>
                    <a:gd name="connsiteY9" fmla="*/ 55671 h 64144"/>
                    <a:gd name="connsiteX10" fmla="*/ 60653 w 63643"/>
                    <a:gd name="connsiteY10" fmla="*/ 46202 h 64144"/>
                    <a:gd name="connsiteX11" fmla="*/ 63632 w 63643"/>
                    <a:gd name="connsiteY11" fmla="*/ 41201 h 64144"/>
                    <a:gd name="connsiteX12" fmla="*/ 59696 w 63643"/>
                    <a:gd name="connsiteY12" fmla="*/ 45244 h 64144"/>
                    <a:gd name="connsiteX13" fmla="*/ 46822 w 63643"/>
                    <a:gd name="connsiteY13" fmla="*/ 53436 h 64144"/>
                    <a:gd name="connsiteX14" fmla="*/ 25436 w 63643"/>
                    <a:gd name="connsiteY14" fmla="*/ 60671 h 64144"/>
                    <a:gd name="connsiteX15" fmla="*/ 4370 w 63643"/>
                    <a:gd name="connsiteY15" fmla="*/ 49287 h 64144"/>
                    <a:gd name="connsiteX16" fmla="*/ 5966 w 63643"/>
                    <a:gd name="connsiteY16" fmla="*/ 36945 h 64144"/>
                    <a:gd name="connsiteX17" fmla="*/ 16712 w 63643"/>
                    <a:gd name="connsiteY17" fmla="*/ 31200 h 64144"/>
                    <a:gd name="connsiteX18" fmla="*/ 28841 w 63643"/>
                    <a:gd name="connsiteY18" fmla="*/ 27476 h 64144"/>
                    <a:gd name="connsiteX19" fmla="*/ 35651 w 63643"/>
                    <a:gd name="connsiteY19" fmla="*/ 18007 h 64144"/>
                    <a:gd name="connsiteX20" fmla="*/ 28735 w 63643"/>
                    <a:gd name="connsiteY20" fmla="*/ 3644 h 64144"/>
                    <a:gd name="connsiteX21" fmla="*/ 24053 w 63643"/>
                    <a:gd name="connsiteY21" fmla="*/ 26 h 6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43" h="64144">
                      <a:moveTo>
                        <a:pt x="24053" y="26"/>
                      </a:moveTo>
                      <a:cubicBezTo>
                        <a:pt x="23841" y="239"/>
                        <a:pt x="25330" y="1729"/>
                        <a:pt x="27777" y="4388"/>
                      </a:cubicBezTo>
                      <a:cubicBezTo>
                        <a:pt x="30012" y="6942"/>
                        <a:pt x="33842" y="11411"/>
                        <a:pt x="33097" y="17475"/>
                      </a:cubicBezTo>
                      <a:cubicBezTo>
                        <a:pt x="32778" y="20454"/>
                        <a:pt x="30756" y="23008"/>
                        <a:pt x="27458" y="24497"/>
                      </a:cubicBezTo>
                      <a:cubicBezTo>
                        <a:pt x="24266" y="26093"/>
                        <a:pt x="20330" y="26731"/>
                        <a:pt x="15967" y="27689"/>
                      </a:cubicBezTo>
                      <a:cubicBezTo>
                        <a:pt x="11712" y="28540"/>
                        <a:pt x="6498" y="30136"/>
                        <a:pt x="3094" y="34605"/>
                      </a:cubicBezTo>
                      <a:cubicBezTo>
                        <a:pt x="-98" y="38967"/>
                        <a:pt x="-843" y="44925"/>
                        <a:pt x="966" y="50245"/>
                      </a:cubicBezTo>
                      <a:cubicBezTo>
                        <a:pt x="2774" y="55671"/>
                        <a:pt x="7030" y="59607"/>
                        <a:pt x="11605" y="61735"/>
                      </a:cubicBezTo>
                      <a:cubicBezTo>
                        <a:pt x="16287" y="63863"/>
                        <a:pt x="21181" y="64608"/>
                        <a:pt x="25969" y="63863"/>
                      </a:cubicBezTo>
                      <a:cubicBezTo>
                        <a:pt x="34906" y="62055"/>
                        <a:pt x="42140" y="58756"/>
                        <a:pt x="47992" y="55671"/>
                      </a:cubicBezTo>
                      <a:cubicBezTo>
                        <a:pt x="53844" y="52479"/>
                        <a:pt x="58206" y="49074"/>
                        <a:pt x="60653" y="46202"/>
                      </a:cubicBezTo>
                      <a:cubicBezTo>
                        <a:pt x="63100" y="43329"/>
                        <a:pt x="63739" y="41201"/>
                        <a:pt x="63632" y="41201"/>
                      </a:cubicBezTo>
                      <a:cubicBezTo>
                        <a:pt x="63313" y="41095"/>
                        <a:pt x="62355" y="42797"/>
                        <a:pt x="59696" y="45244"/>
                      </a:cubicBezTo>
                      <a:cubicBezTo>
                        <a:pt x="57036" y="47691"/>
                        <a:pt x="52673" y="50564"/>
                        <a:pt x="46822" y="53436"/>
                      </a:cubicBezTo>
                      <a:cubicBezTo>
                        <a:pt x="40970" y="56203"/>
                        <a:pt x="33629" y="59182"/>
                        <a:pt x="25436" y="60671"/>
                      </a:cubicBezTo>
                      <a:cubicBezTo>
                        <a:pt x="17776" y="61842"/>
                        <a:pt x="7349" y="57905"/>
                        <a:pt x="4370" y="49287"/>
                      </a:cubicBezTo>
                      <a:cubicBezTo>
                        <a:pt x="2987" y="45031"/>
                        <a:pt x="3519" y="40244"/>
                        <a:pt x="5966" y="36945"/>
                      </a:cubicBezTo>
                      <a:cubicBezTo>
                        <a:pt x="8414" y="33647"/>
                        <a:pt x="12563" y="32158"/>
                        <a:pt x="16712" y="31200"/>
                      </a:cubicBezTo>
                      <a:cubicBezTo>
                        <a:pt x="20862" y="30242"/>
                        <a:pt x="25117" y="29498"/>
                        <a:pt x="28841" y="27476"/>
                      </a:cubicBezTo>
                      <a:cubicBezTo>
                        <a:pt x="32565" y="25667"/>
                        <a:pt x="35438" y="21837"/>
                        <a:pt x="35651" y="18007"/>
                      </a:cubicBezTo>
                      <a:cubicBezTo>
                        <a:pt x="36076" y="10453"/>
                        <a:pt x="31288" y="5984"/>
                        <a:pt x="28735" y="3644"/>
                      </a:cubicBezTo>
                      <a:cubicBezTo>
                        <a:pt x="25969" y="878"/>
                        <a:pt x="24266" y="-186"/>
                        <a:pt x="24053" y="26"/>
                      </a:cubicBezTo>
                      <a:close/>
                    </a:path>
                  </a:pathLst>
                </a:custGeom>
                <a:solidFill>
                  <a:srgbClr val="EB996E"/>
                </a:solidFill>
                <a:ln w="10627" cap="flat">
                  <a:noFill/>
                  <a:prstDash val="solid"/>
                  <a:miter/>
                </a:ln>
              </p:spPr>
              <p:txBody>
                <a:bodyPr rtlCol="0" anchor="ctr"/>
                <a:lstStyle/>
                <a:p>
                  <a:endParaRPr lang="zh-CN" altLang="en-US"/>
                </a:p>
              </p:txBody>
            </p:sp>
            <p:sp>
              <p:nvSpPr>
                <p:cNvPr id="658" name="任意多边形: 形状 657"/>
                <p:cNvSpPr/>
                <p:nvPr/>
              </p:nvSpPr>
              <p:spPr>
                <a:xfrm>
                  <a:off x="10115532" y="2571185"/>
                  <a:ext cx="66000" cy="56581"/>
                </a:xfrm>
                <a:custGeom>
                  <a:avLst/>
                  <a:gdLst>
                    <a:gd name="connsiteX0" fmla="*/ 10040 w 66000"/>
                    <a:gd name="connsiteY0" fmla="*/ 21603 h 56581"/>
                    <a:gd name="connsiteX1" fmla="*/ 5358 w 66000"/>
                    <a:gd name="connsiteY1" fmla="*/ 23837 h 56581"/>
                    <a:gd name="connsiteX2" fmla="*/ 38 w 66000"/>
                    <a:gd name="connsiteY2" fmla="*/ 37030 h 56581"/>
                    <a:gd name="connsiteX3" fmla="*/ 12593 w 66000"/>
                    <a:gd name="connsiteY3" fmla="*/ 53947 h 56581"/>
                    <a:gd name="connsiteX4" fmla="*/ 38447 w 66000"/>
                    <a:gd name="connsiteY4" fmla="*/ 54266 h 56581"/>
                    <a:gd name="connsiteX5" fmla="*/ 58981 w 66000"/>
                    <a:gd name="connsiteY5" fmla="*/ 38626 h 56581"/>
                    <a:gd name="connsiteX6" fmla="*/ 65897 w 66000"/>
                    <a:gd name="connsiteY6" fmla="*/ 18730 h 56581"/>
                    <a:gd name="connsiteX7" fmla="*/ 64407 w 66000"/>
                    <a:gd name="connsiteY7" fmla="*/ 4686 h 56581"/>
                    <a:gd name="connsiteX8" fmla="*/ 62173 w 66000"/>
                    <a:gd name="connsiteY8" fmla="*/ 5 h 56581"/>
                    <a:gd name="connsiteX9" fmla="*/ 63344 w 66000"/>
                    <a:gd name="connsiteY9" fmla="*/ 18411 h 56581"/>
                    <a:gd name="connsiteX10" fmla="*/ 56215 w 66000"/>
                    <a:gd name="connsiteY10" fmla="*/ 36605 h 56581"/>
                    <a:gd name="connsiteX11" fmla="*/ 37277 w 66000"/>
                    <a:gd name="connsiteY11" fmla="*/ 50755 h 56581"/>
                    <a:gd name="connsiteX12" fmla="*/ 14083 w 66000"/>
                    <a:gd name="connsiteY12" fmla="*/ 50755 h 56581"/>
                    <a:gd name="connsiteX13" fmla="*/ 2698 w 66000"/>
                    <a:gd name="connsiteY13" fmla="*/ 36605 h 56581"/>
                    <a:gd name="connsiteX14" fmla="*/ 6422 w 66000"/>
                    <a:gd name="connsiteY14" fmla="*/ 24689 h 56581"/>
                    <a:gd name="connsiteX15" fmla="*/ 10040 w 66000"/>
                    <a:gd name="connsiteY15" fmla="*/ 21603 h 5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000" h="56581">
                      <a:moveTo>
                        <a:pt x="10040" y="21603"/>
                      </a:moveTo>
                      <a:cubicBezTo>
                        <a:pt x="10040" y="21390"/>
                        <a:pt x="8018" y="21603"/>
                        <a:pt x="5358" y="23837"/>
                      </a:cubicBezTo>
                      <a:cubicBezTo>
                        <a:pt x="2805" y="25965"/>
                        <a:pt x="-387" y="30647"/>
                        <a:pt x="38" y="37030"/>
                      </a:cubicBezTo>
                      <a:cubicBezTo>
                        <a:pt x="464" y="43308"/>
                        <a:pt x="5039" y="50436"/>
                        <a:pt x="12593" y="53947"/>
                      </a:cubicBezTo>
                      <a:cubicBezTo>
                        <a:pt x="20147" y="57458"/>
                        <a:pt x="29616" y="57352"/>
                        <a:pt x="38447" y="54266"/>
                      </a:cubicBezTo>
                      <a:cubicBezTo>
                        <a:pt x="47278" y="51181"/>
                        <a:pt x="54406" y="45329"/>
                        <a:pt x="58981" y="38626"/>
                      </a:cubicBezTo>
                      <a:cubicBezTo>
                        <a:pt x="63556" y="31923"/>
                        <a:pt x="65471" y="24689"/>
                        <a:pt x="65897" y="18730"/>
                      </a:cubicBezTo>
                      <a:cubicBezTo>
                        <a:pt x="66323" y="12666"/>
                        <a:pt x="65365" y="7878"/>
                        <a:pt x="64407" y="4686"/>
                      </a:cubicBezTo>
                      <a:cubicBezTo>
                        <a:pt x="63344" y="1495"/>
                        <a:pt x="62386" y="-101"/>
                        <a:pt x="62173" y="5"/>
                      </a:cubicBezTo>
                      <a:cubicBezTo>
                        <a:pt x="61428" y="111"/>
                        <a:pt x="64726" y="7027"/>
                        <a:pt x="63344" y="18411"/>
                      </a:cubicBezTo>
                      <a:cubicBezTo>
                        <a:pt x="62599" y="23944"/>
                        <a:pt x="60577" y="30647"/>
                        <a:pt x="56215" y="36605"/>
                      </a:cubicBezTo>
                      <a:cubicBezTo>
                        <a:pt x="51959" y="42563"/>
                        <a:pt x="45256" y="47883"/>
                        <a:pt x="37277" y="50755"/>
                      </a:cubicBezTo>
                      <a:cubicBezTo>
                        <a:pt x="29297" y="53628"/>
                        <a:pt x="20679" y="53734"/>
                        <a:pt x="14083" y="50755"/>
                      </a:cubicBezTo>
                      <a:cubicBezTo>
                        <a:pt x="7486" y="47883"/>
                        <a:pt x="3337" y="41925"/>
                        <a:pt x="2698" y="36605"/>
                      </a:cubicBezTo>
                      <a:cubicBezTo>
                        <a:pt x="2060" y="31179"/>
                        <a:pt x="4401" y="26923"/>
                        <a:pt x="6422" y="24689"/>
                      </a:cubicBezTo>
                      <a:cubicBezTo>
                        <a:pt x="8444" y="22561"/>
                        <a:pt x="10146" y="21922"/>
                        <a:pt x="10040" y="21603"/>
                      </a:cubicBezTo>
                      <a:close/>
                    </a:path>
                  </a:pathLst>
                </a:custGeom>
                <a:solidFill>
                  <a:srgbClr val="EB996E"/>
                </a:solidFill>
                <a:ln w="10627" cap="flat">
                  <a:noFill/>
                  <a:prstDash val="solid"/>
                  <a:miter/>
                </a:ln>
              </p:spPr>
              <p:txBody>
                <a:bodyPr rtlCol="0" anchor="ctr"/>
                <a:lstStyle/>
                <a:p>
                  <a:endParaRPr lang="zh-CN" altLang="en-US"/>
                </a:p>
              </p:txBody>
            </p:sp>
            <p:sp>
              <p:nvSpPr>
                <p:cNvPr id="659" name="任意多边形: 形状 658"/>
                <p:cNvSpPr/>
                <p:nvPr/>
              </p:nvSpPr>
              <p:spPr>
                <a:xfrm>
                  <a:off x="10020879" y="2497753"/>
                  <a:ext cx="46012" cy="55991"/>
                </a:xfrm>
                <a:custGeom>
                  <a:avLst/>
                  <a:gdLst>
                    <a:gd name="connsiteX0" fmla="*/ 25535 w 46012"/>
                    <a:gd name="connsiteY0" fmla="*/ 55989 h 55991"/>
                    <a:gd name="connsiteX1" fmla="*/ 22449 w 46012"/>
                    <a:gd name="connsiteY1" fmla="*/ 47796 h 55991"/>
                    <a:gd name="connsiteX2" fmla="*/ 5107 w 46012"/>
                    <a:gd name="connsiteY2" fmla="*/ 33646 h 55991"/>
                    <a:gd name="connsiteX3" fmla="*/ 5320 w 46012"/>
                    <a:gd name="connsiteY3" fmla="*/ 36838 h 55991"/>
                    <a:gd name="connsiteX4" fmla="*/ 16172 w 46012"/>
                    <a:gd name="connsiteY4" fmla="*/ 30773 h 55991"/>
                    <a:gd name="connsiteX5" fmla="*/ 45963 w 46012"/>
                    <a:gd name="connsiteY5" fmla="*/ 25 h 55991"/>
                    <a:gd name="connsiteX6" fmla="*/ 14150 w 46012"/>
                    <a:gd name="connsiteY6" fmla="*/ 27688 h 55991"/>
                    <a:gd name="connsiteX7" fmla="*/ 3724 w 46012"/>
                    <a:gd name="connsiteY7" fmla="*/ 33646 h 55991"/>
                    <a:gd name="connsiteX8" fmla="*/ 0 w 46012"/>
                    <a:gd name="connsiteY8" fmla="*/ 35561 h 55991"/>
                    <a:gd name="connsiteX9" fmla="*/ 3937 w 46012"/>
                    <a:gd name="connsiteY9" fmla="*/ 36944 h 55991"/>
                    <a:gd name="connsiteX10" fmla="*/ 20641 w 46012"/>
                    <a:gd name="connsiteY10" fmla="*/ 49073 h 55991"/>
                    <a:gd name="connsiteX11" fmla="*/ 25535 w 46012"/>
                    <a:gd name="connsiteY11" fmla="*/ 55989 h 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12" h="55991">
                      <a:moveTo>
                        <a:pt x="25535" y="55989"/>
                      </a:moveTo>
                      <a:cubicBezTo>
                        <a:pt x="25854" y="55883"/>
                        <a:pt x="25428" y="52584"/>
                        <a:pt x="22449" y="47796"/>
                      </a:cubicBezTo>
                      <a:cubicBezTo>
                        <a:pt x="19577" y="43115"/>
                        <a:pt x="13938" y="36944"/>
                        <a:pt x="5107" y="33646"/>
                      </a:cubicBezTo>
                      <a:lnTo>
                        <a:pt x="5320" y="36838"/>
                      </a:lnTo>
                      <a:cubicBezTo>
                        <a:pt x="8831" y="35136"/>
                        <a:pt x="12555" y="33114"/>
                        <a:pt x="16172" y="30773"/>
                      </a:cubicBezTo>
                      <a:cubicBezTo>
                        <a:pt x="36706" y="17793"/>
                        <a:pt x="46814" y="344"/>
                        <a:pt x="45963" y="25"/>
                      </a:cubicBezTo>
                      <a:cubicBezTo>
                        <a:pt x="45111" y="-720"/>
                        <a:pt x="33940" y="15240"/>
                        <a:pt x="14150" y="27688"/>
                      </a:cubicBezTo>
                      <a:cubicBezTo>
                        <a:pt x="10639" y="29922"/>
                        <a:pt x="7022" y="31944"/>
                        <a:pt x="3724" y="33646"/>
                      </a:cubicBezTo>
                      <a:lnTo>
                        <a:pt x="0" y="35561"/>
                      </a:lnTo>
                      <a:lnTo>
                        <a:pt x="3937" y="36944"/>
                      </a:lnTo>
                      <a:cubicBezTo>
                        <a:pt x="11916" y="39710"/>
                        <a:pt x="17449" y="44924"/>
                        <a:pt x="20641" y="49073"/>
                      </a:cubicBezTo>
                      <a:cubicBezTo>
                        <a:pt x="23939" y="53116"/>
                        <a:pt x="25109" y="56095"/>
                        <a:pt x="25535" y="55989"/>
                      </a:cubicBezTo>
                      <a:close/>
                    </a:path>
                  </a:pathLst>
                </a:custGeom>
                <a:solidFill>
                  <a:srgbClr val="EB996E"/>
                </a:solidFill>
                <a:ln w="10627" cap="flat">
                  <a:noFill/>
                  <a:prstDash val="solid"/>
                  <a:miter/>
                </a:ln>
              </p:spPr>
              <p:txBody>
                <a:bodyPr rtlCol="0" anchor="ctr"/>
                <a:lstStyle/>
                <a:p>
                  <a:endParaRPr lang="zh-CN" altLang="en-US"/>
                </a:p>
              </p:txBody>
            </p:sp>
            <p:sp>
              <p:nvSpPr>
                <p:cNvPr id="660" name="任意多边形: 形状 659"/>
                <p:cNvSpPr/>
                <p:nvPr/>
              </p:nvSpPr>
              <p:spPr>
                <a:xfrm>
                  <a:off x="10188173" y="2502835"/>
                  <a:ext cx="6490" cy="28063"/>
                </a:xfrm>
                <a:custGeom>
                  <a:avLst/>
                  <a:gdLst>
                    <a:gd name="connsiteX0" fmla="*/ 6343 w 6490"/>
                    <a:gd name="connsiteY0" fmla="*/ 50 h 28063"/>
                    <a:gd name="connsiteX1" fmla="*/ 65 w 6490"/>
                    <a:gd name="connsiteY1" fmla="*/ 13668 h 28063"/>
                    <a:gd name="connsiteX2" fmla="*/ 4427 w 6490"/>
                    <a:gd name="connsiteY2" fmla="*/ 28032 h 28063"/>
                    <a:gd name="connsiteX3" fmla="*/ 3683 w 6490"/>
                    <a:gd name="connsiteY3" fmla="*/ 13881 h 28063"/>
                    <a:gd name="connsiteX4" fmla="*/ 6343 w 6490"/>
                    <a:gd name="connsiteY4" fmla="*/ 50 h 2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0" h="28063">
                      <a:moveTo>
                        <a:pt x="6343" y="50"/>
                      </a:moveTo>
                      <a:cubicBezTo>
                        <a:pt x="5598" y="-588"/>
                        <a:pt x="597" y="4944"/>
                        <a:pt x="65" y="13668"/>
                      </a:cubicBezTo>
                      <a:cubicBezTo>
                        <a:pt x="-573" y="22393"/>
                        <a:pt x="3683" y="28564"/>
                        <a:pt x="4427" y="28032"/>
                      </a:cubicBezTo>
                      <a:cubicBezTo>
                        <a:pt x="5385" y="27606"/>
                        <a:pt x="3044" y="21542"/>
                        <a:pt x="3683" y="13881"/>
                      </a:cubicBezTo>
                      <a:cubicBezTo>
                        <a:pt x="4108" y="6327"/>
                        <a:pt x="7194" y="688"/>
                        <a:pt x="6343" y="50"/>
                      </a:cubicBezTo>
                      <a:close/>
                    </a:path>
                  </a:pathLst>
                </a:custGeom>
                <a:solidFill>
                  <a:srgbClr val="EB996E"/>
                </a:solidFill>
                <a:ln w="10627" cap="flat">
                  <a:noFill/>
                  <a:prstDash val="solid"/>
                  <a:miter/>
                </a:ln>
              </p:spPr>
              <p:txBody>
                <a:bodyPr rtlCol="0" anchor="ctr"/>
                <a:lstStyle/>
                <a:p>
                  <a:endParaRPr lang="zh-CN" altLang="en-US"/>
                </a:p>
              </p:txBody>
            </p:sp>
          </p:grpSp>
          <p:grpSp>
            <p:nvGrpSpPr>
              <p:cNvPr id="661" name="图形 1"/>
              <p:cNvGrpSpPr/>
              <p:nvPr/>
            </p:nvGrpSpPr>
            <p:grpSpPr>
              <a:xfrm>
                <a:off x="7634191" y="2499323"/>
                <a:ext cx="341885" cy="264761"/>
                <a:chOff x="7634191" y="2499323"/>
                <a:chExt cx="341885" cy="264761"/>
              </a:xfrm>
            </p:grpSpPr>
            <p:grpSp>
              <p:nvGrpSpPr>
                <p:cNvPr id="662" name="图形 1"/>
                <p:cNvGrpSpPr/>
                <p:nvPr/>
              </p:nvGrpSpPr>
              <p:grpSpPr>
                <a:xfrm>
                  <a:off x="7634191" y="2499323"/>
                  <a:ext cx="341885" cy="264761"/>
                  <a:chOff x="7634191" y="2499323"/>
                  <a:chExt cx="341885" cy="264761"/>
                </a:xfrm>
              </p:grpSpPr>
              <p:sp>
                <p:nvSpPr>
                  <p:cNvPr id="663" name="任意多边形: 形状 662"/>
                  <p:cNvSpPr/>
                  <p:nvPr/>
                </p:nvSpPr>
                <p:spPr>
                  <a:xfrm>
                    <a:off x="7634191" y="2499323"/>
                    <a:ext cx="341885" cy="264761"/>
                  </a:xfrm>
                  <a:custGeom>
                    <a:avLst/>
                    <a:gdLst>
                      <a:gd name="connsiteX0" fmla="*/ 341886 w 341885"/>
                      <a:gd name="connsiteY0" fmla="*/ 169006 h 264761"/>
                      <a:gd name="connsiteX1" fmla="*/ 260174 w 341885"/>
                      <a:gd name="connsiteY1" fmla="*/ 46971 h 264761"/>
                      <a:gd name="connsiteX2" fmla="*/ 128564 w 341885"/>
                      <a:gd name="connsiteY2" fmla="*/ 157 h 264761"/>
                      <a:gd name="connsiteX3" fmla="*/ 1209 w 341885"/>
                      <a:gd name="connsiteY3" fmla="*/ 41651 h 264761"/>
                      <a:gd name="connsiteX4" fmla="*/ 109413 w 341885"/>
                      <a:gd name="connsiteY4" fmla="*/ 40268 h 264761"/>
                      <a:gd name="connsiteX5" fmla="*/ 121861 w 341885"/>
                      <a:gd name="connsiteY5" fmla="*/ 46545 h 264761"/>
                      <a:gd name="connsiteX6" fmla="*/ 24722 w 341885"/>
                      <a:gd name="connsiteY6" fmla="*/ 69101 h 264761"/>
                      <a:gd name="connsiteX7" fmla="*/ 29191 w 341885"/>
                      <a:gd name="connsiteY7" fmla="*/ 95593 h 264761"/>
                      <a:gd name="connsiteX8" fmla="*/ 117818 w 341885"/>
                      <a:gd name="connsiteY8" fmla="*/ 83464 h 264761"/>
                      <a:gd name="connsiteX9" fmla="*/ 33340 w 341885"/>
                      <a:gd name="connsiteY9" fmla="*/ 107403 h 264761"/>
                      <a:gd name="connsiteX10" fmla="*/ 35256 w 341885"/>
                      <a:gd name="connsiteY10" fmla="*/ 133896 h 264761"/>
                      <a:gd name="connsiteX11" fmla="*/ 119308 w 341885"/>
                      <a:gd name="connsiteY11" fmla="*/ 113787 h 264761"/>
                      <a:gd name="connsiteX12" fmla="*/ 53981 w 341885"/>
                      <a:gd name="connsiteY12" fmla="*/ 142088 h 264761"/>
                      <a:gd name="connsiteX13" fmla="*/ 65046 w 341885"/>
                      <a:gd name="connsiteY13" fmla="*/ 160814 h 264761"/>
                      <a:gd name="connsiteX14" fmla="*/ 128138 w 341885"/>
                      <a:gd name="connsiteY14" fmla="*/ 136130 h 264761"/>
                      <a:gd name="connsiteX15" fmla="*/ 149417 w 341885"/>
                      <a:gd name="connsiteY15" fmla="*/ 161665 h 264761"/>
                      <a:gd name="connsiteX16" fmla="*/ 214850 w 341885"/>
                      <a:gd name="connsiteY16" fmla="*/ 236886 h 264761"/>
                      <a:gd name="connsiteX17" fmla="*/ 283794 w 341885"/>
                      <a:gd name="connsiteY17" fmla="*/ 264761 h 264761"/>
                      <a:gd name="connsiteX18" fmla="*/ 341886 w 341885"/>
                      <a:gd name="connsiteY18" fmla="*/ 169006 h 26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885" h="264761">
                        <a:moveTo>
                          <a:pt x="341886" y="169006"/>
                        </a:moveTo>
                        <a:cubicBezTo>
                          <a:pt x="341886" y="169006"/>
                          <a:pt x="272410" y="56440"/>
                          <a:pt x="260174" y="46971"/>
                        </a:cubicBezTo>
                        <a:cubicBezTo>
                          <a:pt x="247833" y="37395"/>
                          <a:pt x="137927" y="-2822"/>
                          <a:pt x="128564" y="157"/>
                        </a:cubicBezTo>
                        <a:cubicBezTo>
                          <a:pt x="119201" y="3136"/>
                          <a:pt x="-14005" y="25905"/>
                          <a:pt x="1209" y="41651"/>
                        </a:cubicBezTo>
                        <a:cubicBezTo>
                          <a:pt x="16530" y="57504"/>
                          <a:pt x="109413" y="40268"/>
                          <a:pt x="109413" y="40268"/>
                        </a:cubicBezTo>
                        <a:lnTo>
                          <a:pt x="121861" y="46545"/>
                        </a:lnTo>
                        <a:cubicBezTo>
                          <a:pt x="121861" y="46545"/>
                          <a:pt x="41639" y="59313"/>
                          <a:pt x="24722" y="69101"/>
                        </a:cubicBezTo>
                        <a:cubicBezTo>
                          <a:pt x="9189" y="78038"/>
                          <a:pt x="14509" y="97083"/>
                          <a:pt x="29191" y="95593"/>
                        </a:cubicBezTo>
                        <a:cubicBezTo>
                          <a:pt x="43874" y="94104"/>
                          <a:pt x="113669" y="80592"/>
                          <a:pt x="117818" y="83464"/>
                        </a:cubicBezTo>
                        <a:cubicBezTo>
                          <a:pt x="121967" y="86337"/>
                          <a:pt x="41958" y="102296"/>
                          <a:pt x="33340" y="107403"/>
                        </a:cubicBezTo>
                        <a:cubicBezTo>
                          <a:pt x="21743" y="114212"/>
                          <a:pt x="20573" y="134853"/>
                          <a:pt x="35256" y="133896"/>
                        </a:cubicBezTo>
                        <a:cubicBezTo>
                          <a:pt x="43874" y="133257"/>
                          <a:pt x="119308" y="113787"/>
                          <a:pt x="119308" y="113787"/>
                        </a:cubicBezTo>
                        <a:cubicBezTo>
                          <a:pt x="119308" y="113787"/>
                          <a:pt x="59514" y="136875"/>
                          <a:pt x="53981" y="142088"/>
                        </a:cubicBezTo>
                        <a:cubicBezTo>
                          <a:pt x="44938" y="150706"/>
                          <a:pt x="52066" y="163686"/>
                          <a:pt x="65046" y="160814"/>
                        </a:cubicBezTo>
                        <a:cubicBezTo>
                          <a:pt x="73983" y="158898"/>
                          <a:pt x="116222" y="138683"/>
                          <a:pt x="128138" y="136130"/>
                        </a:cubicBezTo>
                        <a:cubicBezTo>
                          <a:pt x="128138" y="136130"/>
                          <a:pt x="139310" y="139109"/>
                          <a:pt x="149417" y="161665"/>
                        </a:cubicBezTo>
                        <a:cubicBezTo>
                          <a:pt x="154099" y="172198"/>
                          <a:pt x="175590" y="237737"/>
                          <a:pt x="214850" y="236886"/>
                        </a:cubicBezTo>
                        <a:cubicBezTo>
                          <a:pt x="249641" y="236141"/>
                          <a:pt x="283794" y="264761"/>
                          <a:pt x="283794" y="264761"/>
                        </a:cubicBezTo>
                        <a:lnTo>
                          <a:pt x="341886" y="169006"/>
                        </a:lnTo>
                        <a:close/>
                      </a:path>
                    </a:pathLst>
                  </a:custGeom>
                  <a:solidFill>
                    <a:srgbClr val="FFBE9D"/>
                  </a:solidFill>
                  <a:ln w="10627" cap="flat">
                    <a:noFill/>
                    <a:prstDash val="solid"/>
                    <a:miter/>
                  </a:ln>
                </p:spPr>
                <p:txBody>
                  <a:bodyPr rtlCol="0" anchor="ctr"/>
                  <a:lstStyle/>
                  <a:p>
                    <a:endParaRPr lang="zh-CN" altLang="en-US"/>
                  </a:p>
                </p:txBody>
              </p:sp>
              <p:sp>
                <p:nvSpPr>
                  <p:cNvPr id="664" name="任意多边形: 形状 663"/>
                  <p:cNvSpPr/>
                  <p:nvPr/>
                </p:nvSpPr>
                <p:spPr>
                  <a:xfrm>
                    <a:off x="7635609" y="2535229"/>
                    <a:ext cx="165563" cy="23993"/>
                  </a:xfrm>
                  <a:custGeom>
                    <a:avLst/>
                    <a:gdLst>
                      <a:gd name="connsiteX0" fmla="*/ 4 w 165563"/>
                      <a:gd name="connsiteY0" fmla="*/ 6065 h 23993"/>
                      <a:gd name="connsiteX1" fmla="*/ 24262 w 165563"/>
                      <a:gd name="connsiteY1" fmla="*/ 12768 h 23993"/>
                      <a:gd name="connsiteX2" fmla="*/ 51712 w 165563"/>
                      <a:gd name="connsiteY2" fmla="*/ 13938 h 23993"/>
                      <a:gd name="connsiteX3" fmla="*/ 84694 w 165563"/>
                      <a:gd name="connsiteY3" fmla="*/ 9576 h 23993"/>
                      <a:gd name="connsiteX4" fmla="*/ 109590 w 165563"/>
                      <a:gd name="connsiteY4" fmla="*/ 5958 h 23993"/>
                      <a:gd name="connsiteX5" fmla="*/ 108101 w 165563"/>
                      <a:gd name="connsiteY5" fmla="*/ 5852 h 23993"/>
                      <a:gd name="connsiteX6" fmla="*/ 165554 w 165563"/>
                      <a:gd name="connsiteY6" fmla="*/ 23833 h 23993"/>
                      <a:gd name="connsiteX7" fmla="*/ 110122 w 165563"/>
                      <a:gd name="connsiteY7" fmla="*/ 213 h 23993"/>
                      <a:gd name="connsiteX8" fmla="*/ 109484 w 165563"/>
                      <a:gd name="connsiteY8" fmla="*/ 0 h 23993"/>
                      <a:gd name="connsiteX9" fmla="*/ 108633 w 165563"/>
                      <a:gd name="connsiteY9" fmla="*/ 106 h 23993"/>
                      <a:gd name="connsiteX10" fmla="*/ 83949 w 165563"/>
                      <a:gd name="connsiteY10" fmla="*/ 3405 h 23993"/>
                      <a:gd name="connsiteX11" fmla="*/ 51286 w 165563"/>
                      <a:gd name="connsiteY11" fmla="*/ 8192 h 23993"/>
                      <a:gd name="connsiteX12" fmla="*/ 24687 w 165563"/>
                      <a:gd name="connsiteY12" fmla="*/ 8405 h 23993"/>
                      <a:gd name="connsiteX13" fmla="*/ 4 w 165563"/>
                      <a:gd name="connsiteY13" fmla="*/ 6065 h 2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563" h="23993">
                        <a:moveTo>
                          <a:pt x="4" y="6065"/>
                        </a:moveTo>
                        <a:cubicBezTo>
                          <a:pt x="-209" y="6809"/>
                          <a:pt x="8728" y="10533"/>
                          <a:pt x="24262" y="12768"/>
                        </a:cubicBezTo>
                        <a:cubicBezTo>
                          <a:pt x="32029" y="13831"/>
                          <a:pt x="41391" y="14470"/>
                          <a:pt x="51712" y="13938"/>
                        </a:cubicBezTo>
                        <a:cubicBezTo>
                          <a:pt x="61926" y="12768"/>
                          <a:pt x="72991" y="11278"/>
                          <a:pt x="84694" y="9576"/>
                        </a:cubicBezTo>
                        <a:cubicBezTo>
                          <a:pt x="93312" y="8299"/>
                          <a:pt x="101611" y="7129"/>
                          <a:pt x="109590" y="5958"/>
                        </a:cubicBezTo>
                        <a:lnTo>
                          <a:pt x="108101" y="5852"/>
                        </a:lnTo>
                        <a:cubicBezTo>
                          <a:pt x="140977" y="17555"/>
                          <a:pt x="165022" y="25216"/>
                          <a:pt x="165554" y="23833"/>
                        </a:cubicBezTo>
                        <a:cubicBezTo>
                          <a:pt x="166086" y="22556"/>
                          <a:pt x="142786" y="12661"/>
                          <a:pt x="110122" y="213"/>
                        </a:cubicBezTo>
                        <a:lnTo>
                          <a:pt x="109484" y="0"/>
                        </a:lnTo>
                        <a:lnTo>
                          <a:pt x="108633" y="106"/>
                        </a:lnTo>
                        <a:cubicBezTo>
                          <a:pt x="100866" y="1170"/>
                          <a:pt x="92567" y="2234"/>
                          <a:pt x="83949" y="3405"/>
                        </a:cubicBezTo>
                        <a:cubicBezTo>
                          <a:pt x="72565" y="5107"/>
                          <a:pt x="61713" y="6703"/>
                          <a:pt x="51286" y="8192"/>
                        </a:cubicBezTo>
                        <a:cubicBezTo>
                          <a:pt x="41285" y="9044"/>
                          <a:pt x="32241" y="8937"/>
                          <a:pt x="24687" y="8405"/>
                        </a:cubicBezTo>
                        <a:cubicBezTo>
                          <a:pt x="9579" y="7341"/>
                          <a:pt x="323" y="5107"/>
                          <a:pt x="4" y="6065"/>
                        </a:cubicBezTo>
                        <a:close/>
                      </a:path>
                    </a:pathLst>
                  </a:custGeom>
                  <a:solidFill>
                    <a:srgbClr val="EB996E"/>
                  </a:solidFill>
                  <a:ln w="10627" cap="flat">
                    <a:noFill/>
                    <a:prstDash val="solid"/>
                    <a:miter/>
                  </a:ln>
                </p:spPr>
                <p:txBody>
                  <a:bodyPr rtlCol="0" anchor="ctr"/>
                  <a:lstStyle/>
                  <a:p>
                    <a:endParaRPr lang="zh-CN" altLang="en-US"/>
                  </a:p>
                </p:txBody>
              </p:sp>
            </p:grpSp>
            <p:grpSp>
              <p:nvGrpSpPr>
                <p:cNvPr id="665" name="图形 1"/>
                <p:cNvGrpSpPr/>
                <p:nvPr/>
              </p:nvGrpSpPr>
              <p:grpSpPr>
                <a:xfrm>
                  <a:off x="7766138" y="2580320"/>
                  <a:ext cx="157922" cy="81089"/>
                  <a:chOff x="7766138" y="2580320"/>
                  <a:chExt cx="157922" cy="81089"/>
                </a:xfrm>
              </p:grpSpPr>
              <p:sp>
                <p:nvSpPr>
                  <p:cNvPr id="666" name="任意多边形: 形状 665"/>
                  <p:cNvSpPr/>
                  <p:nvPr/>
                </p:nvSpPr>
                <p:spPr>
                  <a:xfrm>
                    <a:off x="7769089" y="2583518"/>
                    <a:ext cx="154853" cy="76484"/>
                  </a:xfrm>
                  <a:custGeom>
                    <a:avLst/>
                    <a:gdLst>
                      <a:gd name="connsiteX0" fmla="*/ 154854 w 154853"/>
                      <a:gd name="connsiteY0" fmla="*/ 71511 h 76484"/>
                      <a:gd name="connsiteX1" fmla="*/ 123893 w 154853"/>
                      <a:gd name="connsiteY1" fmla="*/ 71511 h 76484"/>
                      <a:gd name="connsiteX2" fmla="*/ 98039 w 154853"/>
                      <a:gd name="connsiteY2" fmla="*/ 50658 h 76484"/>
                      <a:gd name="connsiteX3" fmla="*/ 5795 w 154853"/>
                      <a:gd name="connsiteY3" fmla="*/ 15760 h 76484"/>
                      <a:gd name="connsiteX4" fmla="*/ 581 w 154853"/>
                      <a:gd name="connsiteY4" fmla="*/ 4163 h 76484"/>
                      <a:gd name="connsiteX5" fmla="*/ 11966 w 154853"/>
                      <a:gd name="connsiteY5" fmla="*/ 14 h 76484"/>
                      <a:gd name="connsiteX6" fmla="*/ 121659 w 154853"/>
                      <a:gd name="connsiteY6" fmla="*/ 2674 h 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53" h="76484">
                        <a:moveTo>
                          <a:pt x="154854" y="71511"/>
                        </a:moveTo>
                        <a:cubicBezTo>
                          <a:pt x="146768" y="79065"/>
                          <a:pt x="133362" y="77150"/>
                          <a:pt x="123893" y="71511"/>
                        </a:cubicBezTo>
                        <a:cubicBezTo>
                          <a:pt x="114424" y="65766"/>
                          <a:pt x="107083" y="57042"/>
                          <a:pt x="98039" y="50658"/>
                        </a:cubicBezTo>
                        <a:cubicBezTo>
                          <a:pt x="70908" y="31613"/>
                          <a:pt x="31968" y="36082"/>
                          <a:pt x="5795" y="15760"/>
                        </a:cubicBezTo>
                        <a:cubicBezTo>
                          <a:pt x="2177" y="12888"/>
                          <a:pt x="-1440" y="8313"/>
                          <a:pt x="581" y="4163"/>
                        </a:cubicBezTo>
                        <a:cubicBezTo>
                          <a:pt x="2390" y="333"/>
                          <a:pt x="7710" y="-92"/>
                          <a:pt x="11966" y="14"/>
                        </a:cubicBezTo>
                        <a:cubicBezTo>
                          <a:pt x="48565" y="865"/>
                          <a:pt x="85165" y="1823"/>
                          <a:pt x="121659" y="2674"/>
                        </a:cubicBezTo>
                      </a:path>
                    </a:pathLst>
                  </a:custGeom>
                  <a:solidFill>
                    <a:srgbClr val="FFBE9D"/>
                  </a:solidFill>
                  <a:ln w="10627" cap="flat">
                    <a:noFill/>
                    <a:prstDash val="solid"/>
                    <a:miter/>
                  </a:ln>
                </p:spPr>
                <p:txBody>
                  <a:bodyPr rtlCol="0" anchor="ctr"/>
                  <a:lstStyle/>
                  <a:p>
                    <a:endParaRPr lang="zh-CN" altLang="en-US"/>
                  </a:p>
                </p:txBody>
              </p:sp>
              <p:sp>
                <p:nvSpPr>
                  <p:cNvPr id="667" name="任意多边形: 形状 666"/>
                  <p:cNvSpPr/>
                  <p:nvPr/>
                </p:nvSpPr>
                <p:spPr>
                  <a:xfrm>
                    <a:off x="7766138" y="2580320"/>
                    <a:ext cx="157922" cy="81089"/>
                  </a:xfrm>
                  <a:custGeom>
                    <a:avLst/>
                    <a:gdLst>
                      <a:gd name="connsiteX0" fmla="*/ 124609 w 157922"/>
                      <a:gd name="connsiteY0" fmla="*/ 5659 h 81089"/>
                      <a:gd name="connsiteX1" fmla="*/ 112800 w 157922"/>
                      <a:gd name="connsiteY1" fmla="*/ 4169 h 81089"/>
                      <a:gd name="connsiteX2" fmla="*/ 80456 w 157922"/>
                      <a:gd name="connsiteY2" fmla="*/ 2361 h 81089"/>
                      <a:gd name="connsiteX3" fmla="*/ 32471 w 157922"/>
                      <a:gd name="connsiteY3" fmla="*/ 552 h 81089"/>
                      <a:gd name="connsiteX4" fmla="*/ 18640 w 157922"/>
                      <a:gd name="connsiteY4" fmla="*/ 126 h 81089"/>
                      <a:gd name="connsiteX5" fmla="*/ 2575 w 157922"/>
                      <a:gd name="connsiteY5" fmla="*/ 3425 h 81089"/>
                      <a:gd name="connsiteX6" fmla="*/ 766 w 157922"/>
                      <a:gd name="connsiteY6" fmla="*/ 13638 h 81089"/>
                      <a:gd name="connsiteX7" fmla="*/ 6298 w 157922"/>
                      <a:gd name="connsiteY7" fmla="*/ 20767 h 81089"/>
                      <a:gd name="connsiteX8" fmla="*/ 20023 w 157922"/>
                      <a:gd name="connsiteY8" fmla="*/ 29279 h 81089"/>
                      <a:gd name="connsiteX9" fmla="*/ 76838 w 157922"/>
                      <a:gd name="connsiteY9" fmla="*/ 45557 h 81089"/>
                      <a:gd name="connsiteX10" fmla="*/ 99394 w 157922"/>
                      <a:gd name="connsiteY10" fmla="*/ 55771 h 81089"/>
                      <a:gd name="connsiteX11" fmla="*/ 116523 w 157922"/>
                      <a:gd name="connsiteY11" fmla="*/ 69709 h 81089"/>
                      <a:gd name="connsiteX12" fmla="*/ 147378 w 157922"/>
                      <a:gd name="connsiteY12" fmla="*/ 80667 h 81089"/>
                      <a:gd name="connsiteX13" fmla="*/ 157911 w 157922"/>
                      <a:gd name="connsiteY13" fmla="*/ 74709 h 81089"/>
                      <a:gd name="connsiteX14" fmla="*/ 147059 w 157922"/>
                      <a:gd name="connsiteY14" fmla="*/ 78327 h 81089"/>
                      <a:gd name="connsiteX15" fmla="*/ 119396 w 157922"/>
                      <a:gd name="connsiteY15" fmla="*/ 66410 h 81089"/>
                      <a:gd name="connsiteX16" fmla="*/ 102373 w 157922"/>
                      <a:gd name="connsiteY16" fmla="*/ 51622 h 81089"/>
                      <a:gd name="connsiteX17" fmla="*/ 78647 w 157922"/>
                      <a:gd name="connsiteY17" fmla="*/ 40131 h 81089"/>
                      <a:gd name="connsiteX18" fmla="*/ 22790 w 157922"/>
                      <a:gd name="connsiteY18" fmla="*/ 23746 h 81089"/>
                      <a:gd name="connsiteX19" fmla="*/ 10341 w 157922"/>
                      <a:gd name="connsiteY19" fmla="*/ 16086 h 81089"/>
                      <a:gd name="connsiteX20" fmla="*/ 7043 w 157922"/>
                      <a:gd name="connsiteY20" fmla="*/ 7893 h 81089"/>
                      <a:gd name="connsiteX21" fmla="*/ 18640 w 157922"/>
                      <a:gd name="connsiteY21" fmla="*/ 6191 h 81089"/>
                      <a:gd name="connsiteX22" fmla="*/ 32471 w 157922"/>
                      <a:gd name="connsiteY22" fmla="*/ 6404 h 81089"/>
                      <a:gd name="connsiteX23" fmla="*/ 80456 w 157922"/>
                      <a:gd name="connsiteY23" fmla="*/ 6936 h 81089"/>
                      <a:gd name="connsiteX24" fmla="*/ 112800 w 157922"/>
                      <a:gd name="connsiteY24" fmla="*/ 6723 h 81089"/>
                      <a:gd name="connsiteX25" fmla="*/ 124609 w 157922"/>
                      <a:gd name="connsiteY25" fmla="*/ 5659 h 8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22" h="81089">
                        <a:moveTo>
                          <a:pt x="124609" y="5659"/>
                        </a:moveTo>
                        <a:cubicBezTo>
                          <a:pt x="124609" y="5233"/>
                          <a:pt x="120354" y="4701"/>
                          <a:pt x="112800" y="4169"/>
                        </a:cubicBezTo>
                        <a:cubicBezTo>
                          <a:pt x="105139" y="3637"/>
                          <a:pt x="94074" y="2999"/>
                          <a:pt x="80456" y="2361"/>
                        </a:cubicBezTo>
                        <a:cubicBezTo>
                          <a:pt x="66199" y="1829"/>
                          <a:pt x="50133" y="1190"/>
                          <a:pt x="32471" y="552"/>
                        </a:cubicBezTo>
                        <a:cubicBezTo>
                          <a:pt x="27896" y="446"/>
                          <a:pt x="23321" y="233"/>
                          <a:pt x="18640" y="126"/>
                        </a:cubicBezTo>
                        <a:cubicBezTo>
                          <a:pt x="14278" y="339"/>
                          <a:pt x="8426" y="-1363"/>
                          <a:pt x="2575" y="3425"/>
                        </a:cubicBezTo>
                        <a:cubicBezTo>
                          <a:pt x="-192" y="5978"/>
                          <a:pt x="-617" y="10659"/>
                          <a:pt x="766" y="13638"/>
                        </a:cubicBezTo>
                        <a:cubicBezTo>
                          <a:pt x="2043" y="16724"/>
                          <a:pt x="4064" y="18852"/>
                          <a:pt x="6298" y="20767"/>
                        </a:cubicBezTo>
                        <a:cubicBezTo>
                          <a:pt x="10661" y="24065"/>
                          <a:pt x="15129" y="26938"/>
                          <a:pt x="20023" y="29279"/>
                        </a:cubicBezTo>
                        <a:cubicBezTo>
                          <a:pt x="39813" y="38429"/>
                          <a:pt x="60028" y="40131"/>
                          <a:pt x="76838" y="45557"/>
                        </a:cubicBezTo>
                        <a:cubicBezTo>
                          <a:pt x="85243" y="48110"/>
                          <a:pt x="93010" y="51409"/>
                          <a:pt x="99394" y="55771"/>
                        </a:cubicBezTo>
                        <a:cubicBezTo>
                          <a:pt x="105778" y="60133"/>
                          <a:pt x="111097" y="65346"/>
                          <a:pt x="116523" y="69709"/>
                        </a:cubicBezTo>
                        <a:cubicBezTo>
                          <a:pt x="127056" y="78965"/>
                          <a:pt x="139505" y="82370"/>
                          <a:pt x="147378" y="80667"/>
                        </a:cubicBezTo>
                        <a:cubicBezTo>
                          <a:pt x="155464" y="79071"/>
                          <a:pt x="158124" y="74709"/>
                          <a:pt x="157911" y="74709"/>
                        </a:cubicBezTo>
                        <a:cubicBezTo>
                          <a:pt x="157592" y="74177"/>
                          <a:pt x="154400" y="77582"/>
                          <a:pt x="147059" y="78327"/>
                        </a:cubicBezTo>
                        <a:cubicBezTo>
                          <a:pt x="139718" y="79071"/>
                          <a:pt x="129184" y="75773"/>
                          <a:pt x="119396" y="66410"/>
                        </a:cubicBezTo>
                        <a:cubicBezTo>
                          <a:pt x="114289" y="62048"/>
                          <a:pt x="109182" y="56516"/>
                          <a:pt x="102373" y="51622"/>
                        </a:cubicBezTo>
                        <a:cubicBezTo>
                          <a:pt x="95564" y="46727"/>
                          <a:pt x="87371" y="43004"/>
                          <a:pt x="78647" y="40131"/>
                        </a:cubicBezTo>
                        <a:cubicBezTo>
                          <a:pt x="61198" y="34279"/>
                          <a:pt x="40983" y="32258"/>
                          <a:pt x="22790" y="23746"/>
                        </a:cubicBezTo>
                        <a:cubicBezTo>
                          <a:pt x="18215" y="21725"/>
                          <a:pt x="14065" y="18958"/>
                          <a:pt x="10341" y="16086"/>
                        </a:cubicBezTo>
                        <a:cubicBezTo>
                          <a:pt x="6830" y="13213"/>
                          <a:pt x="5022" y="9383"/>
                          <a:pt x="7043" y="7893"/>
                        </a:cubicBezTo>
                        <a:cubicBezTo>
                          <a:pt x="8958" y="5978"/>
                          <a:pt x="13959" y="6085"/>
                          <a:pt x="18640" y="6191"/>
                        </a:cubicBezTo>
                        <a:cubicBezTo>
                          <a:pt x="23321" y="6297"/>
                          <a:pt x="28003" y="6297"/>
                          <a:pt x="32471" y="6404"/>
                        </a:cubicBezTo>
                        <a:cubicBezTo>
                          <a:pt x="50133" y="6616"/>
                          <a:pt x="66305" y="6723"/>
                          <a:pt x="80456" y="6936"/>
                        </a:cubicBezTo>
                        <a:cubicBezTo>
                          <a:pt x="94074" y="6936"/>
                          <a:pt x="105139" y="6936"/>
                          <a:pt x="112800" y="6723"/>
                        </a:cubicBezTo>
                        <a:cubicBezTo>
                          <a:pt x="120354" y="6404"/>
                          <a:pt x="124609" y="6085"/>
                          <a:pt x="124609" y="5659"/>
                        </a:cubicBezTo>
                        <a:close/>
                      </a:path>
                    </a:pathLst>
                  </a:custGeom>
                  <a:solidFill>
                    <a:srgbClr val="EB996E"/>
                  </a:solidFill>
                  <a:ln w="10627" cap="flat">
                    <a:noFill/>
                    <a:prstDash val="solid"/>
                    <a:miter/>
                  </a:ln>
                </p:spPr>
                <p:txBody>
                  <a:bodyPr rtlCol="0" anchor="ctr"/>
                  <a:lstStyle/>
                  <a:p>
                    <a:endParaRPr lang="zh-CN" altLang="en-US"/>
                  </a:p>
                </p:txBody>
              </p:sp>
            </p:grpSp>
          </p:grpSp>
          <p:grpSp>
            <p:nvGrpSpPr>
              <p:cNvPr id="668" name="图形 1"/>
              <p:cNvGrpSpPr/>
              <p:nvPr/>
            </p:nvGrpSpPr>
            <p:grpSpPr>
              <a:xfrm>
                <a:off x="8405850" y="5160416"/>
                <a:ext cx="312862" cy="533408"/>
                <a:chOff x="8405850" y="5160416"/>
                <a:chExt cx="312862" cy="533408"/>
              </a:xfrm>
            </p:grpSpPr>
            <p:sp>
              <p:nvSpPr>
                <p:cNvPr id="669" name="任意多边形: 形状 668"/>
                <p:cNvSpPr/>
                <p:nvPr/>
              </p:nvSpPr>
              <p:spPr>
                <a:xfrm>
                  <a:off x="8405850" y="5160416"/>
                  <a:ext cx="312862" cy="533193"/>
                </a:xfrm>
                <a:custGeom>
                  <a:avLst/>
                  <a:gdLst>
                    <a:gd name="connsiteX0" fmla="*/ 111031 w 312862"/>
                    <a:gd name="connsiteY0" fmla="*/ 0 h 533193"/>
                    <a:gd name="connsiteX1" fmla="*/ 85709 w 312862"/>
                    <a:gd name="connsiteY1" fmla="*/ 279074 h 533193"/>
                    <a:gd name="connsiteX2" fmla="*/ 1976 w 312862"/>
                    <a:gd name="connsiteY2" fmla="*/ 494098 h 533193"/>
                    <a:gd name="connsiteX3" fmla="*/ 20170 w 312862"/>
                    <a:gd name="connsiteY3" fmla="*/ 531868 h 533193"/>
                    <a:gd name="connsiteX4" fmla="*/ 20170 w 312862"/>
                    <a:gd name="connsiteY4" fmla="*/ 531868 h 533193"/>
                    <a:gd name="connsiteX5" fmla="*/ 46024 w 312862"/>
                    <a:gd name="connsiteY5" fmla="*/ 527399 h 533193"/>
                    <a:gd name="connsiteX6" fmla="*/ 266580 w 312862"/>
                    <a:gd name="connsiteY6" fmla="*/ 338016 h 533193"/>
                    <a:gd name="connsiteX7" fmla="*/ 312862 w 312862"/>
                    <a:gd name="connsiteY7" fmla="*/ 45430 h 533193"/>
                    <a:gd name="connsiteX8" fmla="*/ 111031 w 312862"/>
                    <a:gd name="connsiteY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62" h="533193">
                      <a:moveTo>
                        <a:pt x="111031" y="0"/>
                      </a:moveTo>
                      <a:lnTo>
                        <a:pt x="85709" y="279074"/>
                      </a:lnTo>
                      <a:lnTo>
                        <a:pt x="1976" y="494098"/>
                      </a:lnTo>
                      <a:cubicBezTo>
                        <a:pt x="-4088" y="509631"/>
                        <a:pt x="4317" y="526974"/>
                        <a:pt x="20170" y="531868"/>
                      </a:cubicBezTo>
                      <a:lnTo>
                        <a:pt x="20170" y="531868"/>
                      </a:lnTo>
                      <a:cubicBezTo>
                        <a:pt x="29107" y="534634"/>
                        <a:pt x="38683" y="533038"/>
                        <a:pt x="46024" y="527399"/>
                      </a:cubicBezTo>
                      <a:cubicBezTo>
                        <a:pt x="93157" y="491438"/>
                        <a:pt x="265942" y="358551"/>
                        <a:pt x="266580" y="338016"/>
                      </a:cubicBezTo>
                      <a:cubicBezTo>
                        <a:pt x="267432" y="314291"/>
                        <a:pt x="312862" y="45430"/>
                        <a:pt x="312862" y="45430"/>
                      </a:cubicBezTo>
                      <a:lnTo>
                        <a:pt x="111031" y="0"/>
                      </a:lnTo>
                      <a:close/>
                    </a:path>
                  </a:pathLst>
                </a:custGeom>
                <a:solidFill>
                  <a:srgbClr val="E8505B"/>
                </a:solidFill>
                <a:ln w="10627" cap="flat">
                  <a:noFill/>
                  <a:prstDash val="solid"/>
                  <a:miter/>
                </a:ln>
              </p:spPr>
              <p:txBody>
                <a:bodyPr rtlCol="0" anchor="ctr"/>
                <a:lstStyle/>
                <a:p>
                  <a:endParaRPr lang="zh-CN" altLang="en-US"/>
                </a:p>
              </p:txBody>
            </p:sp>
            <p:sp>
              <p:nvSpPr>
                <p:cNvPr id="670" name="任意多边形: 形状 669"/>
                <p:cNvSpPr/>
                <p:nvPr/>
              </p:nvSpPr>
              <p:spPr>
                <a:xfrm>
                  <a:off x="8426020" y="5479601"/>
                  <a:ext cx="248644" cy="214224"/>
                </a:xfrm>
                <a:custGeom>
                  <a:avLst/>
                  <a:gdLst>
                    <a:gd name="connsiteX0" fmla="*/ 0 w 248644"/>
                    <a:gd name="connsiteY0" fmla="*/ 212683 h 214224"/>
                    <a:gd name="connsiteX1" fmla="*/ 248645 w 248644"/>
                    <a:gd name="connsiteY1" fmla="*/ 0 h 214224"/>
                    <a:gd name="connsiteX2" fmla="*/ 247262 w 248644"/>
                    <a:gd name="connsiteY2" fmla="*/ 11810 h 214224"/>
                    <a:gd name="connsiteX3" fmla="*/ 233856 w 248644"/>
                    <a:gd name="connsiteY3" fmla="*/ 38515 h 214224"/>
                    <a:gd name="connsiteX4" fmla="*/ 26705 w 248644"/>
                    <a:gd name="connsiteY4" fmla="*/ 208321 h 214224"/>
                    <a:gd name="connsiteX5" fmla="*/ 0 w 248644"/>
                    <a:gd name="connsiteY5" fmla="*/ 212683 h 214224"/>
                    <a:gd name="connsiteX6" fmla="*/ 0 w 248644"/>
                    <a:gd name="connsiteY6" fmla="*/ 212683 h 21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644" h="214224">
                      <a:moveTo>
                        <a:pt x="0" y="212683"/>
                      </a:moveTo>
                      <a:lnTo>
                        <a:pt x="248645" y="0"/>
                      </a:lnTo>
                      <a:lnTo>
                        <a:pt x="247262" y="11810"/>
                      </a:lnTo>
                      <a:cubicBezTo>
                        <a:pt x="246091" y="22024"/>
                        <a:pt x="241410" y="31493"/>
                        <a:pt x="233856" y="38515"/>
                      </a:cubicBezTo>
                      <a:cubicBezTo>
                        <a:pt x="213854" y="57240"/>
                        <a:pt x="157358" y="107885"/>
                        <a:pt x="26705" y="208321"/>
                      </a:cubicBezTo>
                      <a:cubicBezTo>
                        <a:pt x="19151" y="214173"/>
                        <a:pt x="9044" y="215769"/>
                        <a:pt x="0" y="212683"/>
                      </a:cubicBezTo>
                      <a:lnTo>
                        <a:pt x="0" y="212683"/>
                      </a:lnTo>
                      <a:close/>
                    </a:path>
                  </a:pathLst>
                </a:custGeom>
                <a:solidFill>
                  <a:srgbClr val="FFFFFF"/>
                </a:solidFill>
                <a:ln w="10627" cap="flat">
                  <a:noFill/>
                  <a:prstDash val="solid"/>
                  <a:miter/>
                </a:ln>
              </p:spPr>
              <p:txBody>
                <a:bodyPr rtlCol="0" anchor="ctr"/>
                <a:lstStyle/>
                <a:p>
                  <a:endParaRPr lang="zh-CN" altLang="en-US"/>
                </a:p>
              </p:txBody>
            </p:sp>
            <p:sp>
              <p:nvSpPr>
                <p:cNvPr id="671" name="任意多边形: 形状 670"/>
                <p:cNvSpPr/>
                <p:nvPr/>
              </p:nvSpPr>
              <p:spPr>
                <a:xfrm>
                  <a:off x="8618952" y="5381508"/>
                  <a:ext cx="32536" cy="32817"/>
                </a:xfrm>
                <a:custGeom>
                  <a:avLst/>
                  <a:gdLst>
                    <a:gd name="connsiteX0" fmla="*/ 8792 w 32536"/>
                    <a:gd name="connsiteY0" fmla="*/ 1806 h 32817"/>
                    <a:gd name="connsiteX1" fmla="*/ 1451 w 32536"/>
                    <a:gd name="connsiteY1" fmla="*/ 23829 h 32817"/>
                    <a:gd name="connsiteX2" fmla="*/ 23156 w 32536"/>
                    <a:gd name="connsiteY2" fmla="*/ 31277 h 32817"/>
                    <a:gd name="connsiteX3" fmla="*/ 30710 w 32536"/>
                    <a:gd name="connsiteY3" fmla="*/ 7976 h 32817"/>
                    <a:gd name="connsiteX4" fmla="*/ 7196 w 32536"/>
                    <a:gd name="connsiteY4" fmla="*/ 2763 h 3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6" h="32817">
                      <a:moveTo>
                        <a:pt x="8792" y="1806"/>
                      </a:moveTo>
                      <a:cubicBezTo>
                        <a:pt x="1238" y="5848"/>
                        <a:pt x="-2166" y="16169"/>
                        <a:pt x="1451" y="23829"/>
                      </a:cubicBezTo>
                      <a:cubicBezTo>
                        <a:pt x="5175" y="31490"/>
                        <a:pt x="15602" y="35107"/>
                        <a:pt x="23156" y="31277"/>
                      </a:cubicBezTo>
                      <a:cubicBezTo>
                        <a:pt x="30710" y="27340"/>
                        <a:pt x="35285" y="15105"/>
                        <a:pt x="30710" y="7976"/>
                      </a:cubicBezTo>
                      <a:cubicBezTo>
                        <a:pt x="26135" y="742"/>
                        <a:pt x="13686" y="-2876"/>
                        <a:pt x="7196" y="2763"/>
                      </a:cubicBezTo>
                    </a:path>
                  </a:pathLst>
                </a:custGeom>
                <a:solidFill>
                  <a:srgbClr val="FFFFFF"/>
                </a:solidFill>
                <a:ln w="10627" cap="flat">
                  <a:noFill/>
                  <a:prstDash val="solid"/>
                  <a:miter/>
                </a:ln>
              </p:spPr>
              <p:txBody>
                <a:bodyPr rtlCol="0" anchor="ctr"/>
                <a:lstStyle/>
                <a:p>
                  <a:endParaRPr lang="zh-CN" altLang="en-US"/>
                </a:p>
              </p:txBody>
            </p:sp>
            <p:sp>
              <p:nvSpPr>
                <p:cNvPr id="672" name="任意多边形: 形状 671"/>
                <p:cNvSpPr/>
                <p:nvPr/>
              </p:nvSpPr>
              <p:spPr>
                <a:xfrm>
                  <a:off x="8450163" y="5540975"/>
                  <a:ext cx="53743" cy="36953"/>
                </a:xfrm>
                <a:custGeom>
                  <a:avLst/>
                  <a:gdLst>
                    <a:gd name="connsiteX0" fmla="*/ 53312 w 53743"/>
                    <a:gd name="connsiteY0" fmla="*/ 36934 h 36953"/>
                    <a:gd name="connsiteX1" fmla="*/ 31395 w 53743"/>
                    <a:gd name="connsiteY1" fmla="*/ 12463 h 36953"/>
                    <a:gd name="connsiteX2" fmla="*/ 8 w 53743"/>
                    <a:gd name="connsiteY2" fmla="*/ 2675 h 36953"/>
                    <a:gd name="connsiteX3" fmla="*/ 10222 w 53743"/>
                    <a:gd name="connsiteY3" fmla="*/ 15 h 36953"/>
                    <a:gd name="connsiteX4" fmla="*/ 34693 w 53743"/>
                    <a:gd name="connsiteY4" fmla="*/ 7250 h 36953"/>
                    <a:gd name="connsiteX5" fmla="*/ 51504 w 53743"/>
                    <a:gd name="connsiteY5" fmla="*/ 26508 h 36953"/>
                    <a:gd name="connsiteX6" fmla="*/ 53312 w 53743"/>
                    <a:gd name="connsiteY6" fmla="*/ 36934 h 3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43" h="36953">
                      <a:moveTo>
                        <a:pt x="53312" y="36934"/>
                      </a:moveTo>
                      <a:cubicBezTo>
                        <a:pt x="51610" y="37572"/>
                        <a:pt x="47035" y="22252"/>
                        <a:pt x="31395" y="12463"/>
                      </a:cubicBezTo>
                      <a:cubicBezTo>
                        <a:pt x="15968" y="2250"/>
                        <a:pt x="221" y="4484"/>
                        <a:pt x="8" y="2675"/>
                      </a:cubicBezTo>
                      <a:cubicBezTo>
                        <a:pt x="-204" y="1930"/>
                        <a:pt x="3626" y="228"/>
                        <a:pt x="10222" y="15"/>
                      </a:cubicBezTo>
                      <a:cubicBezTo>
                        <a:pt x="16819" y="-198"/>
                        <a:pt x="26075" y="1824"/>
                        <a:pt x="34693" y="7250"/>
                      </a:cubicBezTo>
                      <a:cubicBezTo>
                        <a:pt x="43205" y="12783"/>
                        <a:pt x="48950" y="20443"/>
                        <a:pt x="51504" y="26508"/>
                      </a:cubicBezTo>
                      <a:cubicBezTo>
                        <a:pt x="54057" y="32572"/>
                        <a:pt x="54057" y="36828"/>
                        <a:pt x="53312" y="36934"/>
                      </a:cubicBezTo>
                      <a:close/>
                    </a:path>
                  </a:pathLst>
                </a:custGeom>
                <a:solidFill>
                  <a:srgbClr val="263238"/>
                </a:solidFill>
                <a:ln w="10627" cap="flat">
                  <a:noFill/>
                  <a:prstDash val="solid"/>
                  <a:miter/>
                </a:ln>
              </p:spPr>
              <p:txBody>
                <a:bodyPr rtlCol="0" anchor="ctr"/>
                <a:lstStyle/>
                <a:p>
                  <a:endParaRPr lang="zh-CN" altLang="en-US"/>
                </a:p>
              </p:txBody>
            </p:sp>
            <p:sp>
              <p:nvSpPr>
                <p:cNvPr id="673" name="任意多边形: 形状 672"/>
                <p:cNvSpPr/>
                <p:nvPr/>
              </p:nvSpPr>
              <p:spPr>
                <a:xfrm>
                  <a:off x="8429297" y="5588776"/>
                  <a:ext cx="50337" cy="24215"/>
                </a:xfrm>
                <a:custGeom>
                  <a:avLst/>
                  <a:gdLst>
                    <a:gd name="connsiteX0" fmla="*/ 50133 w 50337"/>
                    <a:gd name="connsiteY0" fmla="*/ 24137 h 24215"/>
                    <a:gd name="connsiteX1" fmla="*/ 26833 w 50337"/>
                    <a:gd name="connsiteY1" fmla="*/ 9349 h 24215"/>
                    <a:gd name="connsiteX2" fmla="*/ 21 w 50337"/>
                    <a:gd name="connsiteY2" fmla="*/ 2752 h 24215"/>
                    <a:gd name="connsiteX3" fmla="*/ 29280 w 50337"/>
                    <a:gd name="connsiteY3" fmla="*/ 3710 h 24215"/>
                    <a:gd name="connsiteX4" fmla="*/ 50133 w 50337"/>
                    <a:gd name="connsiteY4" fmla="*/ 24137 h 24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 h="24215">
                      <a:moveTo>
                        <a:pt x="50133" y="24137"/>
                      </a:moveTo>
                      <a:cubicBezTo>
                        <a:pt x="48643" y="25201"/>
                        <a:pt x="40770" y="15094"/>
                        <a:pt x="26833" y="9349"/>
                      </a:cubicBezTo>
                      <a:cubicBezTo>
                        <a:pt x="13001" y="3284"/>
                        <a:pt x="340" y="4561"/>
                        <a:pt x="21" y="2752"/>
                      </a:cubicBezTo>
                      <a:cubicBezTo>
                        <a:pt x="-617" y="1263"/>
                        <a:pt x="13427" y="-3100"/>
                        <a:pt x="29280" y="3710"/>
                      </a:cubicBezTo>
                      <a:cubicBezTo>
                        <a:pt x="45026" y="10412"/>
                        <a:pt x="51623" y="23605"/>
                        <a:pt x="50133" y="24137"/>
                      </a:cubicBezTo>
                      <a:close/>
                    </a:path>
                  </a:pathLst>
                </a:custGeom>
                <a:solidFill>
                  <a:srgbClr val="263238"/>
                </a:solidFill>
                <a:ln w="10627" cap="flat">
                  <a:noFill/>
                  <a:prstDash val="solid"/>
                  <a:miter/>
                </a:ln>
              </p:spPr>
              <p:txBody>
                <a:bodyPr rtlCol="0" anchor="ctr"/>
                <a:lstStyle/>
                <a:p>
                  <a:endParaRPr lang="zh-CN" altLang="en-US"/>
                </a:p>
              </p:txBody>
            </p:sp>
            <p:sp>
              <p:nvSpPr>
                <p:cNvPr id="674" name="任意多边形: 形状 673"/>
                <p:cNvSpPr/>
                <p:nvPr/>
              </p:nvSpPr>
              <p:spPr>
                <a:xfrm>
                  <a:off x="8471234" y="5493692"/>
                  <a:ext cx="74723" cy="40658"/>
                </a:xfrm>
                <a:custGeom>
                  <a:avLst/>
                  <a:gdLst>
                    <a:gd name="connsiteX0" fmla="*/ 74586 w 74723"/>
                    <a:gd name="connsiteY0" fmla="*/ 40596 h 40658"/>
                    <a:gd name="connsiteX1" fmla="*/ 40221 w 74723"/>
                    <a:gd name="connsiteY1" fmla="*/ 15380 h 40658"/>
                    <a:gd name="connsiteX2" fmla="*/ 4 w 74723"/>
                    <a:gd name="connsiteY2" fmla="*/ 1017 h 40658"/>
                    <a:gd name="connsiteX3" fmla="*/ 43094 w 74723"/>
                    <a:gd name="connsiteY3" fmla="*/ 9954 h 40658"/>
                    <a:gd name="connsiteX4" fmla="*/ 74586 w 74723"/>
                    <a:gd name="connsiteY4" fmla="*/ 40596 h 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23" h="40658">
                      <a:moveTo>
                        <a:pt x="74586" y="40596"/>
                      </a:moveTo>
                      <a:cubicBezTo>
                        <a:pt x="73097" y="41766"/>
                        <a:pt x="61074" y="26232"/>
                        <a:pt x="40221" y="15380"/>
                      </a:cubicBezTo>
                      <a:cubicBezTo>
                        <a:pt x="19474" y="4209"/>
                        <a:pt x="-103" y="2932"/>
                        <a:pt x="4" y="1017"/>
                      </a:cubicBezTo>
                      <a:cubicBezTo>
                        <a:pt x="-316" y="-473"/>
                        <a:pt x="20857" y="-2069"/>
                        <a:pt x="43094" y="9954"/>
                      </a:cubicBezTo>
                      <a:cubicBezTo>
                        <a:pt x="65437" y="21658"/>
                        <a:pt x="76076" y="39957"/>
                        <a:pt x="74586" y="40596"/>
                      </a:cubicBezTo>
                      <a:close/>
                    </a:path>
                  </a:pathLst>
                </a:custGeom>
                <a:solidFill>
                  <a:srgbClr val="263238"/>
                </a:solidFill>
                <a:ln w="10627" cap="flat">
                  <a:noFill/>
                  <a:prstDash val="solid"/>
                  <a:miter/>
                </a:ln>
              </p:spPr>
              <p:txBody>
                <a:bodyPr rtlCol="0" anchor="ctr"/>
                <a:lstStyle/>
                <a:p>
                  <a:endParaRPr lang="zh-CN" altLang="en-US"/>
                </a:p>
              </p:txBody>
            </p:sp>
            <p:sp>
              <p:nvSpPr>
                <p:cNvPr id="675" name="任意多边形: 形状 674"/>
                <p:cNvSpPr/>
                <p:nvPr/>
              </p:nvSpPr>
              <p:spPr>
                <a:xfrm>
                  <a:off x="8488456" y="5433437"/>
                  <a:ext cx="72305" cy="16896"/>
                </a:xfrm>
                <a:custGeom>
                  <a:avLst/>
                  <a:gdLst>
                    <a:gd name="connsiteX0" fmla="*/ 72260 w 72305"/>
                    <a:gd name="connsiteY0" fmla="*/ 16692 h 16896"/>
                    <a:gd name="connsiteX1" fmla="*/ 36724 w 72305"/>
                    <a:gd name="connsiteY1" fmla="*/ 7117 h 16896"/>
                    <a:gd name="connsiteX2" fmla="*/ 17 w 72305"/>
                    <a:gd name="connsiteY2" fmla="*/ 5308 h 16896"/>
                    <a:gd name="connsiteX3" fmla="*/ 37681 w 72305"/>
                    <a:gd name="connsiteY3" fmla="*/ 1052 h 16896"/>
                    <a:gd name="connsiteX4" fmla="*/ 72260 w 72305"/>
                    <a:gd name="connsiteY4" fmla="*/ 16692 h 16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05" h="16896">
                      <a:moveTo>
                        <a:pt x="72260" y="16692"/>
                      </a:moveTo>
                      <a:cubicBezTo>
                        <a:pt x="71302" y="18288"/>
                        <a:pt x="56726" y="10096"/>
                        <a:pt x="36724" y="7117"/>
                      </a:cubicBezTo>
                      <a:cubicBezTo>
                        <a:pt x="16828" y="3818"/>
                        <a:pt x="337" y="7117"/>
                        <a:pt x="17" y="5308"/>
                      </a:cubicBezTo>
                      <a:cubicBezTo>
                        <a:pt x="-621" y="3818"/>
                        <a:pt x="16296" y="-2459"/>
                        <a:pt x="37681" y="1052"/>
                      </a:cubicBezTo>
                      <a:cubicBezTo>
                        <a:pt x="59067" y="4244"/>
                        <a:pt x="73217" y="15522"/>
                        <a:pt x="72260" y="16692"/>
                      </a:cubicBezTo>
                      <a:close/>
                    </a:path>
                  </a:pathLst>
                </a:custGeom>
                <a:solidFill>
                  <a:srgbClr val="263238"/>
                </a:solidFill>
                <a:ln w="10627" cap="flat">
                  <a:noFill/>
                  <a:prstDash val="solid"/>
                  <a:miter/>
                </a:ln>
              </p:spPr>
              <p:txBody>
                <a:bodyPr rtlCol="0" anchor="ctr"/>
                <a:lstStyle/>
                <a:p>
                  <a:endParaRPr lang="zh-CN" altLang="en-US"/>
                </a:p>
              </p:txBody>
            </p:sp>
            <p:sp>
              <p:nvSpPr>
                <p:cNvPr id="676" name="任意多边形: 形状 675"/>
                <p:cNvSpPr/>
                <p:nvPr/>
              </p:nvSpPr>
              <p:spPr>
                <a:xfrm>
                  <a:off x="8495461" y="5351112"/>
                  <a:ext cx="74784" cy="17443"/>
                </a:xfrm>
                <a:custGeom>
                  <a:avLst/>
                  <a:gdLst>
                    <a:gd name="connsiteX0" fmla="*/ 74724 w 74784"/>
                    <a:gd name="connsiteY0" fmla="*/ 17306 h 17443"/>
                    <a:gd name="connsiteX1" fmla="*/ 38018 w 74784"/>
                    <a:gd name="connsiteY1" fmla="*/ 6348 h 17443"/>
                    <a:gd name="connsiteX2" fmla="*/ 35 w 74784"/>
                    <a:gd name="connsiteY2" fmla="*/ 11455 h 17443"/>
                    <a:gd name="connsiteX3" fmla="*/ 9929 w 74784"/>
                    <a:gd name="connsiteY3" fmla="*/ 4646 h 17443"/>
                    <a:gd name="connsiteX4" fmla="*/ 38550 w 74784"/>
                    <a:gd name="connsiteY4" fmla="*/ 177 h 17443"/>
                    <a:gd name="connsiteX5" fmla="*/ 66106 w 74784"/>
                    <a:gd name="connsiteY5" fmla="*/ 9007 h 17443"/>
                    <a:gd name="connsiteX6" fmla="*/ 74724 w 74784"/>
                    <a:gd name="connsiteY6" fmla="*/ 17306 h 1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84" h="17443">
                      <a:moveTo>
                        <a:pt x="74724" y="17306"/>
                      </a:moveTo>
                      <a:cubicBezTo>
                        <a:pt x="73660" y="18796"/>
                        <a:pt x="59297" y="7731"/>
                        <a:pt x="38018" y="6348"/>
                      </a:cubicBezTo>
                      <a:cubicBezTo>
                        <a:pt x="16845" y="4433"/>
                        <a:pt x="779" y="13050"/>
                        <a:pt x="35" y="11455"/>
                      </a:cubicBezTo>
                      <a:cubicBezTo>
                        <a:pt x="-391" y="10816"/>
                        <a:pt x="3120" y="7625"/>
                        <a:pt x="9929" y="4646"/>
                      </a:cubicBezTo>
                      <a:cubicBezTo>
                        <a:pt x="16739" y="1666"/>
                        <a:pt x="27059" y="-674"/>
                        <a:pt x="38550" y="177"/>
                      </a:cubicBezTo>
                      <a:cubicBezTo>
                        <a:pt x="49934" y="1134"/>
                        <a:pt x="59829" y="5071"/>
                        <a:pt x="66106" y="9007"/>
                      </a:cubicBezTo>
                      <a:cubicBezTo>
                        <a:pt x="72277" y="13050"/>
                        <a:pt x="75256" y="16668"/>
                        <a:pt x="74724" y="17306"/>
                      </a:cubicBezTo>
                      <a:close/>
                    </a:path>
                  </a:pathLst>
                </a:custGeom>
                <a:solidFill>
                  <a:srgbClr val="263238"/>
                </a:solidFill>
                <a:ln w="10627" cap="flat">
                  <a:noFill/>
                  <a:prstDash val="solid"/>
                  <a:miter/>
                </a:ln>
              </p:spPr>
              <p:txBody>
                <a:bodyPr rtlCol="0" anchor="ctr"/>
                <a:lstStyle/>
                <a:p>
                  <a:endParaRPr lang="zh-CN" altLang="en-US"/>
                </a:p>
              </p:txBody>
            </p:sp>
            <p:sp>
              <p:nvSpPr>
                <p:cNvPr id="677" name="任意多边形: 形状 676"/>
                <p:cNvSpPr/>
                <p:nvPr/>
              </p:nvSpPr>
              <p:spPr>
                <a:xfrm>
                  <a:off x="8495456" y="5290336"/>
                  <a:ext cx="84008" cy="51598"/>
                </a:xfrm>
                <a:custGeom>
                  <a:avLst/>
                  <a:gdLst>
                    <a:gd name="connsiteX0" fmla="*/ 40257 w 84008"/>
                    <a:gd name="connsiteY0" fmla="*/ 51590 h 51598"/>
                    <a:gd name="connsiteX1" fmla="*/ 41109 w 84008"/>
                    <a:gd name="connsiteY1" fmla="*/ 41057 h 51598"/>
                    <a:gd name="connsiteX2" fmla="*/ 52599 w 84008"/>
                    <a:gd name="connsiteY2" fmla="*/ 14458 h 51598"/>
                    <a:gd name="connsiteX3" fmla="*/ 68239 w 84008"/>
                    <a:gd name="connsiteY3" fmla="*/ 520 h 51598"/>
                    <a:gd name="connsiteX4" fmla="*/ 80900 w 84008"/>
                    <a:gd name="connsiteY4" fmla="*/ 4563 h 51598"/>
                    <a:gd name="connsiteX5" fmla="*/ 83879 w 84008"/>
                    <a:gd name="connsiteY5" fmla="*/ 17650 h 51598"/>
                    <a:gd name="connsiteX6" fmla="*/ 44300 w 84008"/>
                    <a:gd name="connsiteY6" fmla="*/ 50951 h 51598"/>
                    <a:gd name="connsiteX7" fmla="*/ 1104 w 84008"/>
                    <a:gd name="connsiteY7" fmla="*/ 21267 h 51598"/>
                    <a:gd name="connsiteX8" fmla="*/ 1849 w 84008"/>
                    <a:gd name="connsiteY8" fmla="*/ 7649 h 51598"/>
                    <a:gd name="connsiteX9" fmla="*/ 14297 w 84008"/>
                    <a:gd name="connsiteY9" fmla="*/ 3074 h 51598"/>
                    <a:gd name="connsiteX10" fmla="*/ 31533 w 84008"/>
                    <a:gd name="connsiteY10" fmla="*/ 14671 h 51598"/>
                    <a:gd name="connsiteX11" fmla="*/ 48024 w 84008"/>
                    <a:gd name="connsiteY11" fmla="*/ 38503 h 51598"/>
                    <a:gd name="connsiteX12" fmla="*/ 51216 w 84008"/>
                    <a:gd name="connsiteY12" fmla="*/ 48611 h 51598"/>
                    <a:gd name="connsiteX13" fmla="*/ 28448 w 84008"/>
                    <a:gd name="connsiteY13" fmla="*/ 17863 h 51598"/>
                    <a:gd name="connsiteX14" fmla="*/ 13127 w 84008"/>
                    <a:gd name="connsiteY14" fmla="*/ 8074 h 51598"/>
                    <a:gd name="connsiteX15" fmla="*/ 6317 w 84008"/>
                    <a:gd name="connsiteY15" fmla="*/ 10522 h 51598"/>
                    <a:gd name="connsiteX16" fmla="*/ 6317 w 84008"/>
                    <a:gd name="connsiteY16" fmla="*/ 19459 h 51598"/>
                    <a:gd name="connsiteX17" fmla="*/ 43981 w 84008"/>
                    <a:gd name="connsiteY17" fmla="*/ 44781 h 51598"/>
                    <a:gd name="connsiteX18" fmla="*/ 78028 w 84008"/>
                    <a:gd name="connsiteY18" fmla="*/ 17011 h 51598"/>
                    <a:gd name="connsiteX19" fmla="*/ 76325 w 84008"/>
                    <a:gd name="connsiteY19" fmla="*/ 7755 h 51598"/>
                    <a:gd name="connsiteX20" fmla="*/ 69410 w 84008"/>
                    <a:gd name="connsiteY20" fmla="*/ 5414 h 51598"/>
                    <a:gd name="connsiteX21" fmla="*/ 55897 w 84008"/>
                    <a:gd name="connsiteY21" fmla="*/ 16905 h 51598"/>
                    <a:gd name="connsiteX22" fmla="*/ 40257 w 84008"/>
                    <a:gd name="connsiteY22" fmla="*/ 51590 h 5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008" h="51598">
                      <a:moveTo>
                        <a:pt x="40257" y="51590"/>
                      </a:moveTo>
                      <a:cubicBezTo>
                        <a:pt x="39938" y="51590"/>
                        <a:pt x="39725" y="47760"/>
                        <a:pt x="41109" y="41057"/>
                      </a:cubicBezTo>
                      <a:cubicBezTo>
                        <a:pt x="42492" y="34354"/>
                        <a:pt x="45577" y="24672"/>
                        <a:pt x="52599" y="14458"/>
                      </a:cubicBezTo>
                      <a:cubicBezTo>
                        <a:pt x="56217" y="9670"/>
                        <a:pt x="60047" y="3286"/>
                        <a:pt x="68239" y="520"/>
                      </a:cubicBezTo>
                      <a:cubicBezTo>
                        <a:pt x="72282" y="-863"/>
                        <a:pt x="78028" y="520"/>
                        <a:pt x="80900" y="4563"/>
                      </a:cubicBezTo>
                      <a:cubicBezTo>
                        <a:pt x="83773" y="8500"/>
                        <a:pt x="84305" y="13181"/>
                        <a:pt x="83879" y="17650"/>
                      </a:cubicBezTo>
                      <a:cubicBezTo>
                        <a:pt x="81539" y="35311"/>
                        <a:pt x="64409" y="50632"/>
                        <a:pt x="44300" y="50951"/>
                      </a:cubicBezTo>
                      <a:cubicBezTo>
                        <a:pt x="24086" y="50845"/>
                        <a:pt x="7275" y="37439"/>
                        <a:pt x="1104" y="21267"/>
                      </a:cubicBezTo>
                      <a:cubicBezTo>
                        <a:pt x="-173" y="17118"/>
                        <a:pt x="-811" y="12117"/>
                        <a:pt x="1849" y="7649"/>
                      </a:cubicBezTo>
                      <a:cubicBezTo>
                        <a:pt x="4509" y="3180"/>
                        <a:pt x="10361" y="1904"/>
                        <a:pt x="14297" y="3074"/>
                      </a:cubicBezTo>
                      <a:cubicBezTo>
                        <a:pt x="22383" y="5202"/>
                        <a:pt x="27065" y="10628"/>
                        <a:pt x="31533" y="14671"/>
                      </a:cubicBezTo>
                      <a:cubicBezTo>
                        <a:pt x="40257" y="23502"/>
                        <a:pt x="45258" y="32226"/>
                        <a:pt x="48024" y="38503"/>
                      </a:cubicBezTo>
                      <a:cubicBezTo>
                        <a:pt x="50791" y="44781"/>
                        <a:pt x="51535" y="48504"/>
                        <a:pt x="51216" y="48611"/>
                      </a:cubicBezTo>
                      <a:cubicBezTo>
                        <a:pt x="50152" y="49249"/>
                        <a:pt x="45790" y="34141"/>
                        <a:pt x="28448" y="17863"/>
                      </a:cubicBezTo>
                      <a:cubicBezTo>
                        <a:pt x="24086" y="14032"/>
                        <a:pt x="19085" y="9351"/>
                        <a:pt x="13127" y="8074"/>
                      </a:cubicBezTo>
                      <a:cubicBezTo>
                        <a:pt x="10254" y="7436"/>
                        <a:pt x="7594" y="8287"/>
                        <a:pt x="6317" y="10522"/>
                      </a:cubicBezTo>
                      <a:cubicBezTo>
                        <a:pt x="5041" y="12649"/>
                        <a:pt x="5147" y="16160"/>
                        <a:pt x="6317" y="19459"/>
                      </a:cubicBezTo>
                      <a:cubicBezTo>
                        <a:pt x="11531" y="32758"/>
                        <a:pt x="26958" y="44993"/>
                        <a:pt x="43981" y="44781"/>
                      </a:cubicBezTo>
                      <a:cubicBezTo>
                        <a:pt x="61004" y="44674"/>
                        <a:pt x="76006" y="31162"/>
                        <a:pt x="78028" y="17011"/>
                      </a:cubicBezTo>
                      <a:cubicBezTo>
                        <a:pt x="78453" y="13607"/>
                        <a:pt x="77921" y="9989"/>
                        <a:pt x="76325" y="7755"/>
                      </a:cubicBezTo>
                      <a:cubicBezTo>
                        <a:pt x="74729" y="5521"/>
                        <a:pt x="72070" y="4670"/>
                        <a:pt x="69410" y="5414"/>
                      </a:cubicBezTo>
                      <a:cubicBezTo>
                        <a:pt x="63771" y="7010"/>
                        <a:pt x="59409" y="12437"/>
                        <a:pt x="55897" y="16905"/>
                      </a:cubicBezTo>
                      <a:cubicBezTo>
                        <a:pt x="42066" y="36056"/>
                        <a:pt x="41534" y="52015"/>
                        <a:pt x="40257" y="51590"/>
                      </a:cubicBezTo>
                      <a:close/>
                    </a:path>
                  </a:pathLst>
                </a:custGeom>
                <a:solidFill>
                  <a:srgbClr val="263238"/>
                </a:solidFill>
                <a:ln w="10627" cap="flat">
                  <a:noFill/>
                  <a:prstDash val="solid"/>
                  <a:miter/>
                </a:ln>
              </p:spPr>
              <p:txBody>
                <a:bodyPr rtlCol="0" anchor="ctr"/>
                <a:lstStyle/>
                <a:p>
                  <a:endParaRPr lang="zh-CN" altLang="en-US"/>
                </a:p>
              </p:txBody>
            </p:sp>
          </p:grpSp>
          <p:grpSp>
            <p:nvGrpSpPr>
              <p:cNvPr id="678" name="图形 1"/>
              <p:cNvGrpSpPr/>
              <p:nvPr/>
            </p:nvGrpSpPr>
            <p:grpSpPr>
              <a:xfrm>
                <a:off x="8472609" y="3201793"/>
                <a:ext cx="1317294" cy="2158276"/>
                <a:chOff x="8472609" y="3201793"/>
                <a:chExt cx="1317294" cy="2158276"/>
              </a:xfrm>
            </p:grpSpPr>
            <p:sp>
              <p:nvSpPr>
                <p:cNvPr id="679" name="任意多边形: 形状 678"/>
                <p:cNvSpPr/>
                <p:nvPr/>
              </p:nvSpPr>
              <p:spPr>
                <a:xfrm>
                  <a:off x="8472609" y="3285738"/>
                  <a:ext cx="509750" cy="2074330"/>
                </a:xfrm>
                <a:custGeom>
                  <a:avLst/>
                  <a:gdLst>
                    <a:gd name="connsiteX0" fmla="*/ 300897 w 509750"/>
                    <a:gd name="connsiteY0" fmla="*/ 2038420 h 2074330"/>
                    <a:gd name="connsiteX1" fmla="*/ 509750 w 509750"/>
                    <a:gd name="connsiteY1" fmla="*/ 384511 h 2074330"/>
                    <a:gd name="connsiteX2" fmla="*/ 442934 w 509750"/>
                    <a:gd name="connsiteY2" fmla="*/ 0 h 2074330"/>
                    <a:gd name="connsiteX3" fmla="*/ 49061 w 509750"/>
                    <a:gd name="connsiteY3" fmla="*/ 20853 h 2074330"/>
                    <a:gd name="connsiteX4" fmla="*/ 13 w 509750"/>
                    <a:gd name="connsiteY4" fmla="*/ 2007884 h 2074330"/>
                    <a:gd name="connsiteX5" fmla="*/ 24483 w 509750"/>
                    <a:gd name="connsiteY5" fmla="*/ 2038526 h 2074330"/>
                    <a:gd name="connsiteX6" fmla="*/ 253871 w 509750"/>
                    <a:gd name="connsiteY6" fmla="*/ 2073849 h 2074330"/>
                    <a:gd name="connsiteX7" fmla="*/ 300897 w 509750"/>
                    <a:gd name="connsiteY7" fmla="*/ 2038420 h 207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750" h="2074330">
                      <a:moveTo>
                        <a:pt x="300897" y="2038420"/>
                      </a:moveTo>
                      <a:lnTo>
                        <a:pt x="509750" y="384511"/>
                      </a:lnTo>
                      <a:lnTo>
                        <a:pt x="442934" y="0"/>
                      </a:lnTo>
                      <a:lnTo>
                        <a:pt x="49061" y="20853"/>
                      </a:lnTo>
                      <a:lnTo>
                        <a:pt x="13" y="2007884"/>
                      </a:lnTo>
                      <a:cubicBezTo>
                        <a:pt x="-413" y="2022673"/>
                        <a:pt x="10014" y="2035653"/>
                        <a:pt x="24483" y="2038526"/>
                      </a:cubicBezTo>
                      <a:lnTo>
                        <a:pt x="253871" y="2073849"/>
                      </a:lnTo>
                      <a:cubicBezTo>
                        <a:pt x="276746" y="2077360"/>
                        <a:pt x="298025" y="2061294"/>
                        <a:pt x="300897" y="2038420"/>
                      </a:cubicBezTo>
                      <a:close/>
                    </a:path>
                  </a:pathLst>
                </a:custGeom>
                <a:solidFill>
                  <a:srgbClr val="263238"/>
                </a:solidFill>
                <a:ln w="10627" cap="flat">
                  <a:noFill/>
                  <a:prstDash val="solid"/>
                  <a:miter/>
                </a:ln>
              </p:spPr>
              <p:txBody>
                <a:bodyPr rtlCol="0" anchor="ctr"/>
                <a:lstStyle/>
                <a:p>
                  <a:endParaRPr lang="zh-CN" altLang="en-US"/>
                </a:p>
              </p:txBody>
            </p:sp>
            <p:sp>
              <p:nvSpPr>
                <p:cNvPr id="680" name="任意多边形: 形状 679"/>
                <p:cNvSpPr/>
                <p:nvPr/>
              </p:nvSpPr>
              <p:spPr>
                <a:xfrm>
                  <a:off x="8809680" y="3201793"/>
                  <a:ext cx="980223" cy="1308550"/>
                </a:xfrm>
                <a:custGeom>
                  <a:avLst/>
                  <a:gdLst>
                    <a:gd name="connsiteX0" fmla="*/ 166721 w 980223"/>
                    <a:gd name="connsiteY0" fmla="*/ 523888 h 1308550"/>
                    <a:gd name="connsiteX1" fmla="*/ 546551 w 980223"/>
                    <a:gd name="connsiteY1" fmla="*/ 899888 h 1308550"/>
                    <a:gd name="connsiteX2" fmla="*/ 0 w 980223"/>
                    <a:gd name="connsiteY2" fmla="*/ 1032775 h 1308550"/>
                    <a:gd name="connsiteX3" fmla="*/ 38941 w 980223"/>
                    <a:gd name="connsiteY3" fmla="*/ 1308550 h 1308550"/>
                    <a:gd name="connsiteX4" fmla="*/ 778810 w 980223"/>
                    <a:gd name="connsiteY4" fmla="*/ 1207901 h 1308550"/>
                    <a:gd name="connsiteX5" fmla="*/ 936275 w 980223"/>
                    <a:gd name="connsiteY5" fmla="*/ 1113316 h 1308550"/>
                    <a:gd name="connsiteX6" fmla="*/ 936275 w 980223"/>
                    <a:gd name="connsiteY6" fmla="*/ 1113316 h 1308550"/>
                    <a:gd name="connsiteX7" fmla="*/ 939786 w 980223"/>
                    <a:gd name="connsiteY7" fmla="*/ 846052 h 1308550"/>
                    <a:gd name="connsiteX8" fmla="*/ 363445 w 980223"/>
                    <a:gd name="connsiteY8" fmla="*/ 0 h 1308550"/>
                    <a:gd name="connsiteX9" fmla="*/ 105969 w 980223"/>
                    <a:gd name="connsiteY9" fmla="*/ 83946 h 1308550"/>
                    <a:gd name="connsiteX10" fmla="*/ 166721 w 980223"/>
                    <a:gd name="connsiteY10" fmla="*/ 523888 h 130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223" h="1308550">
                      <a:moveTo>
                        <a:pt x="166721" y="523888"/>
                      </a:moveTo>
                      <a:lnTo>
                        <a:pt x="546551" y="899888"/>
                      </a:lnTo>
                      <a:lnTo>
                        <a:pt x="0" y="1032775"/>
                      </a:lnTo>
                      <a:lnTo>
                        <a:pt x="38941" y="1308550"/>
                      </a:lnTo>
                      <a:lnTo>
                        <a:pt x="778810" y="1207901"/>
                      </a:lnTo>
                      <a:cubicBezTo>
                        <a:pt x="842009" y="1199283"/>
                        <a:pt x="898930" y="1165130"/>
                        <a:pt x="936275" y="1113316"/>
                      </a:cubicBezTo>
                      <a:lnTo>
                        <a:pt x="936275" y="1113316"/>
                      </a:lnTo>
                      <a:cubicBezTo>
                        <a:pt x="993515" y="1033839"/>
                        <a:pt x="995005" y="927019"/>
                        <a:pt x="939786" y="846052"/>
                      </a:cubicBezTo>
                      <a:lnTo>
                        <a:pt x="363445" y="0"/>
                      </a:lnTo>
                      <a:lnTo>
                        <a:pt x="105969" y="83946"/>
                      </a:lnTo>
                      <a:lnTo>
                        <a:pt x="166721" y="523888"/>
                      </a:lnTo>
                      <a:close/>
                    </a:path>
                  </a:pathLst>
                </a:custGeom>
                <a:solidFill>
                  <a:srgbClr val="263238"/>
                </a:solidFill>
                <a:ln w="10627" cap="flat">
                  <a:noFill/>
                  <a:prstDash val="solid"/>
                  <a:miter/>
                </a:ln>
              </p:spPr>
              <p:txBody>
                <a:bodyPr rtlCol="0" anchor="ctr"/>
                <a:lstStyle/>
                <a:p>
                  <a:endParaRPr lang="zh-CN" altLang="en-US"/>
                </a:p>
              </p:txBody>
            </p:sp>
            <p:sp>
              <p:nvSpPr>
                <p:cNvPr id="681" name="任意多边形: 形状 680"/>
                <p:cNvSpPr/>
                <p:nvPr/>
              </p:nvSpPr>
              <p:spPr>
                <a:xfrm>
                  <a:off x="8955092" y="3629922"/>
                  <a:ext cx="21651" cy="95656"/>
                </a:xfrm>
                <a:custGeom>
                  <a:avLst/>
                  <a:gdLst>
                    <a:gd name="connsiteX0" fmla="*/ 349 w 21651"/>
                    <a:gd name="connsiteY0" fmla="*/ 4 h 95656"/>
                    <a:gd name="connsiteX1" fmla="*/ 13542 w 21651"/>
                    <a:gd name="connsiteY1" fmla="*/ 47243 h 95656"/>
                    <a:gd name="connsiteX2" fmla="*/ 21309 w 21651"/>
                    <a:gd name="connsiteY2" fmla="*/ 95653 h 95656"/>
                    <a:gd name="connsiteX3" fmla="*/ 8116 w 21651"/>
                    <a:gd name="connsiteY3" fmla="*/ 48413 h 95656"/>
                    <a:gd name="connsiteX4" fmla="*/ 349 w 21651"/>
                    <a:gd name="connsiteY4" fmla="*/ 4 h 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1" h="95656">
                      <a:moveTo>
                        <a:pt x="349" y="4"/>
                      </a:moveTo>
                      <a:cubicBezTo>
                        <a:pt x="1839" y="-316"/>
                        <a:pt x="7797" y="20857"/>
                        <a:pt x="13542" y="47243"/>
                      </a:cubicBezTo>
                      <a:cubicBezTo>
                        <a:pt x="19288" y="73629"/>
                        <a:pt x="22798" y="95333"/>
                        <a:pt x="21309" y="95653"/>
                      </a:cubicBezTo>
                      <a:cubicBezTo>
                        <a:pt x="19819" y="95972"/>
                        <a:pt x="13861" y="74799"/>
                        <a:pt x="8116" y="48413"/>
                      </a:cubicBezTo>
                      <a:cubicBezTo>
                        <a:pt x="2264" y="22027"/>
                        <a:pt x="-1140" y="429"/>
                        <a:pt x="349" y="4"/>
                      </a:cubicBezTo>
                      <a:close/>
                    </a:path>
                  </a:pathLst>
                </a:custGeom>
                <a:solidFill>
                  <a:srgbClr val="455A64"/>
                </a:solidFill>
                <a:ln w="10627" cap="flat">
                  <a:noFill/>
                  <a:prstDash val="solid"/>
                  <a:miter/>
                </a:ln>
              </p:spPr>
              <p:txBody>
                <a:bodyPr rtlCol="0" anchor="ctr"/>
                <a:lstStyle/>
                <a:p>
                  <a:endParaRPr lang="zh-CN" altLang="en-US"/>
                </a:p>
              </p:txBody>
            </p:sp>
            <p:sp>
              <p:nvSpPr>
                <p:cNvPr id="682" name="任意多边形: 形状 681"/>
                <p:cNvSpPr/>
                <p:nvPr/>
              </p:nvSpPr>
              <p:spPr>
                <a:xfrm>
                  <a:off x="8739247" y="3625245"/>
                  <a:ext cx="673798" cy="1667633"/>
                </a:xfrm>
                <a:custGeom>
                  <a:avLst/>
                  <a:gdLst>
                    <a:gd name="connsiteX0" fmla="*/ 160763 w 673798"/>
                    <a:gd name="connsiteY0" fmla="*/ 644008 h 1667633"/>
                    <a:gd name="connsiteX1" fmla="*/ 169806 w 673798"/>
                    <a:gd name="connsiteY1" fmla="*/ 641029 h 1667633"/>
                    <a:gd name="connsiteX2" fmla="*/ 196405 w 673798"/>
                    <a:gd name="connsiteY2" fmla="*/ 632730 h 1667633"/>
                    <a:gd name="connsiteX3" fmla="*/ 298331 w 673798"/>
                    <a:gd name="connsiteY3" fmla="*/ 601769 h 1667633"/>
                    <a:gd name="connsiteX4" fmla="*/ 669224 w 673798"/>
                    <a:gd name="connsiteY4" fmla="*/ 490161 h 1667633"/>
                    <a:gd name="connsiteX5" fmla="*/ 668266 w 673798"/>
                    <a:gd name="connsiteY5" fmla="*/ 493672 h 1667633"/>
                    <a:gd name="connsiteX6" fmla="*/ 212258 w 673798"/>
                    <a:gd name="connsiteY6" fmla="*/ 8086 h 1667633"/>
                    <a:gd name="connsiteX7" fmla="*/ 216939 w 673798"/>
                    <a:gd name="connsiteY7" fmla="*/ 6490 h 1667633"/>
                    <a:gd name="connsiteX8" fmla="*/ 188851 w 673798"/>
                    <a:gd name="connsiteY8" fmla="*/ 243751 h 1667633"/>
                    <a:gd name="connsiteX9" fmla="*/ 63411 w 673798"/>
                    <a:gd name="connsiteY9" fmla="*/ 1251842 h 1667633"/>
                    <a:gd name="connsiteX10" fmla="*/ 20534 w 673798"/>
                    <a:gd name="connsiteY10" fmla="*/ 1556663 h 1667633"/>
                    <a:gd name="connsiteX11" fmla="*/ 6277 w 673798"/>
                    <a:gd name="connsiteY11" fmla="*/ 1639119 h 1667633"/>
                    <a:gd name="connsiteX12" fmla="*/ 1702 w 673798"/>
                    <a:gd name="connsiteY12" fmla="*/ 1660398 h 1667633"/>
                    <a:gd name="connsiteX13" fmla="*/ 0 w 673798"/>
                    <a:gd name="connsiteY13" fmla="*/ 1667633 h 1667633"/>
                    <a:gd name="connsiteX14" fmla="*/ 1170 w 673798"/>
                    <a:gd name="connsiteY14" fmla="*/ 1660292 h 1667633"/>
                    <a:gd name="connsiteX15" fmla="*/ 5213 w 673798"/>
                    <a:gd name="connsiteY15" fmla="*/ 1638907 h 1667633"/>
                    <a:gd name="connsiteX16" fmla="*/ 18406 w 673798"/>
                    <a:gd name="connsiteY16" fmla="*/ 1556344 h 1667633"/>
                    <a:gd name="connsiteX17" fmla="*/ 59475 w 673798"/>
                    <a:gd name="connsiteY17" fmla="*/ 1251310 h 1667633"/>
                    <a:gd name="connsiteX18" fmla="*/ 183318 w 673798"/>
                    <a:gd name="connsiteY18" fmla="*/ 243112 h 1667633"/>
                    <a:gd name="connsiteX19" fmla="*/ 211513 w 673798"/>
                    <a:gd name="connsiteY19" fmla="*/ 5852 h 1667633"/>
                    <a:gd name="connsiteX20" fmla="*/ 212258 w 673798"/>
                    <a:gd name="connsiteY20" fmla="*/ 0 h 1667633"/>
                    <a:gd name="connsiteX21" fmla="*/ 216301 w 673798"/>
                    <a:gd name="connsiteY21" fmla="*/ 4256 h 1667633"/>
                    <a:gd name="connsiteX22" fmla="*/ 671458 w 673798"/>
                    <a:gd name="connsiteY22" fmla="*/ 490693 h 1667633"/>
                    <a:gd name="connsiteX23" fmla="*/ 673799 w 673798"/>
                    <a:gd name="connsiteY23" fmla="*/ 493247 h 1667633"/>
                    <a:gd name="connsiteX24" fmla="*/ 670501 w 673798"/>
                    <a:gd name="connsiteY24" fmla="*/ 494204 h 1667633"/>
                    <a:gd name="connsiteX25" fmla="*/ 299076 w 673798"/>
                    <a:gd name="connsiteY25" fmla="*/ 604004 h 1667633"/>
                    <a:gd name="connsiteX26" fmla="*/ 196831 w 673798"/>
                    <a:gd name="connsiteY26" fmla="*/ 633901 h 1667633"/>
                    <a:gd name="connsiteX27" fmla="*/ 170019 w 673798"/>
                    <a:gd name="connsiteY27" fmla="*/ 641561 h 1667633"/>
                    <a:gd name="connsiteX28" fmla="*/ 160763 w 673798"/>
                    <a:gd name="connsiteY28" fmla="*/ 644008 h 166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3798" h="1667633">
                      <a:moveTo>
                        <a:pt x="160763" y="644008"/>
                      </a:moveTo>
                      <a:cubicBezTo>
                        <a:pt x="160763" y="644008"/>
                        <a:pt x="163848" y="642838"/>
                        <a:pt x="169806" y="641029"/>
                      </a:cubicBezTo>
                      <a:cubicBezTo>
                        <a:pt x="175977" y="639114"/>
                        <a:pt x="184808" y="636348"/>
                        <a:pt x="196405" y="632730"/>
                      </a:cubicBezTo>
                      <a:cubicBezTo>
                        <a:pt x="220025" y="625602"/>
                        <a:pt x="254390" y="615069"/>
                        <a:pt x="298331" y="601769"/>
                      </a:cubicBezTo>
                      <a:cubicBezTo>
                        <a:pt x="386852" y="575171"/>
                        <a:pt x="513994" y="536869"/>
                        <a:pt x="669224" y="490161"/>
                      </a:cubicBezTo>
                      <a:lnTo>
                        <a:pt x="668266" y="493672"/>
                      </a:lnTo>
                      <a:cubicBezTo>
                        <a:pt x="539635" y="356742"/>
                        <a:pt x="383554" y="190447"/>
                        <a:pt x="212258" y="8086"/>
                      </a:cubicBezTo>
                      <a:lnTo>
                        <a:pt x="216939" y="6490"/>
                      </a:lnTo>
                      <a:cubicBezTo>
                        <a:pt x="207896" y="82775"/>
                        <a:pt x="198426" y="162465"/>
                        <a:pt x="188851" y="243751"/>
                      </a:cubicBezTo>
                      <a:cubicBezTo>
                        <a:pt x="141824" y="637731"/>
                        <a:pt x="97670" y="994047"/>
                        <a:pt x="63411" y="1251842"/>
                      </a:cubicBezTo>
                      <a:cubicBezTo>
                        <a:pt x="46388" y="1380686"/>
                        <a:pt x="31493" y="1484847"/>
                        <a:pt x="20534" y="1556663"/>
                      </a:cubicBezTo>
                      <a:cubicBezTo>
                        <a:pt x="14470" y="1592519"/>
                        <a:pt x="10427" y="1620394"/>
                        <a:pt x="6277" y="1639119"/>
                      </a:cubicBezTo>
                      <a:cubicBezTo>
                        <a:pt x="4256" y="1648376"/>
                        <a:pt x="2766" y="1655398"/>
                        <a:pt x="1702" y="1660398"/>
                      </a:cubicBezTo>
                      <a:cubicBezTo>
                        <a:pt x="638" y="1665186"/>
                        <a:pt x="0" y="1667633"/>
                        <a:pt x="0" y="1667633"/>
                      </a:cubicBezTo>
                      <a:cubicBezTo>
                        <a:pt x="0" y="1667633"/>
                        <a:pt x="319" y="1665080"/>
                        <a:pt x="1170" y="1660292"/>
                      </a:cubicBezTo>
                      <a:cubicBezTo>
                        <a:pt x="2128" y="1655291"/>
                        <a:pt x="3405" y="1648163"/>
                        <a:pt x="5213" y="1638907"/>
                      </a:cubicBezTo>
                      <a:cubicBezTo>
                        <a:pt x="9044" y="1620181"/>
                        <a:pt x="12661" y="1592199"/>
                        <a:pt x="18406" y="1556344"/>
                      </a:cubicBezTo>
                      <a:cubicBezTo>
                        <a:pt x="28727" y="1484421"/>
                        <a:pt x="43090" y="1380261"/>
                        <a:pt x="59475" y="1251310"/>
                      </a:cubicBezTo>
                      <a:cubicBezTo>
                        <a:pt x="92670" y="993515"/>
                        <a:pt x="136292" y="637092"/>
                        <a:pt x="183318" y="243112"/>
                      </a:cubicBezTo>
                      <a:cubicBezTo>
                        <a:pt x="193000" y="161827"/>
                        <a:pt x="202469" y="82137"/>
                        <a:pt x="211513" y="5852"/>
                      </a:cubicBezTo>
                      <a:lnTo>
                        <a:pt x="212258" y="0"/>
                      </a:lnTo>
                      <a:lnTo>
                        <a:pt x="216301" y="4256"/>
                      </a:lnTo>
                      <a:cubicBezTo>
                        <a:pt x="387277" y="186936"/>
                        <a:pt x="543146" y="353550"/>
                        <a:pt x="671458" y="490693"/>
                      </a:cubicBezTo>
                      <a:lnTo>
                        <a:pt x="673799" y="493247"/>
                      </a:lnTo>
                      <a:lnTo>
                        <a:pt x="670501" y="494204"/>
                      </a:lnTo>
                      <a:cubicBezTo>
                        <a:pt x="514951" y="540167"/>
                        <a:pt x="387703" y="577830"/>
                        <a:pt x="299076" y="604004"/>
                      </a:cubicBezTo>
                      <a:cubicBezTo>
                        <a:pt x="254922" y="616877"/>
                        <a:pt x="220450" y="626985"/>
                        <a:pt x="196831" y="633901"/>
                      </a:cubicBezTo>
                      <a:cubicBezTo>
                        <a:pt x="185234" y="637199"/>
                        <a:pt x="176296" y="639752"/>
                        <a:pt x="170019" y="641561"/>
                      </a:cubicBezTo>
                      <a:cubicBezTo>
                        <a:pt x="163955" y="643370"/>
                        <a:pt x="160763" y="644008"/>
                        <a:pt x="160763" y="644008"/>
                      </a:cubicBezTo>
                      <a:close/>
                    </a:path>
                  </a:pathLst>
                </a:custGeom>
                <a:solidFill>
                  <a:srgbClr val="455A64"/>
                </a:solidFill>
                <a:ln w="10627" cap="flat">
                  <a:noFill/>
                  <a:prstDash val="solid"/>
                  <a:miter/>
                </a:ln>
              </p:spPr>
              <p:txBody>
                <a:bodyPr rtlCol="0" anchor="ctr"/>
                <a:lstStyle/>
                <a:p>
                  <a:endParaRPr lang="zh-CN" altLang="en-US"/>
                </a:p>
              </p:txBody>
            </p:sp>
            <p:sp>
              <p:nvSpPr>
                <p:cNvPr id="683" name="任意多边形: 形状 682"/>
                <p:cNvSpPr/>
                <p:nvPr/>
              </p:nvSpPr>
              <p:spPr>
                <a:xfrm>
                  <a:off x="8777086" y="3725575"/>
                  <a:ext cx="199352" cy="1567303"/>
                </a:xfrm>
                <a:custGeom>
                  <a:avLst/>
                  <a:gdLst>
                    <a:gd name="connsiteX0" fmla="*/ 37 w 199352"/>
                    <a:gd name="connsiteY0" fmla="*/ 1567303 h 1567303"/>
                    <a:gd name="connsiteX1" fmla="*/ 96963 w 199352"/>
                    <a:gd name="connsiteY1" fmla="*/ 783385 h 1567303"/>
                    <a:gd name="connsiteX2" fmla="*/ 199315 w 199352"/>
                    <a:gd name="connsiteY2" fmla="*/ 0 h 1567303"/>
                    <a:gd name="connsiteX3" fmla="*/ 102389 w 199352"/>
                    <a:gd name="connsiteY3" fmla="*/ 784024 h 1567303"/>
                    <a:gd name="connsiteX4" fmla="*/ 37 w 199352"/>
                    <a:gd name="connsiteY4" fmla="*/ 1567303 h 1567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52" h="1567303">
                      <a:moveTo>
                        <a:pt x="37" y="1567303"/>
                      </a:moveTo>
                      <a:cubicBezTo>
                        <a:pt x="-1452" y="1567090"/>
                        <a:pt x="41957" y="1216094"/>
                        <a:pt x="96963" y="783385"/>
                      </a:cubicBezTo>
                      <a:cubicBezTo>
                        <a:pt x="151969" y="350465"/>
                        <a:pt x="197825" y="-106"/>
                        <a:pt x="199315" y="0"/>
                      </a:cubicBezTo>
                      <a:cubicBezTo>
                        <a:pt x="200804" y="213"/>
                        <a:pt x="157502" y="351103"/>
                        <a:pt x="102389" y="784024"/>
                      </a:cubicBezTo>
                      <a:cubicBezTo>
                        <a:pt x="47383" y="1216838"/>
                        <a:pt x="1527" y="1567516"/>
                        <a:pt x="37" y="1567303"/>
                      </a:cubicBezTo>
                      <a:close/>
                    </a:path>
                  </a:pathLst>
                </a:custGeom>
                <a:solidFill>
                  <a:srgbClr val="455A64"/>
                </a:solidFill>
                <a:ln w="10627" cap="flat">
                  <a:noFill/>
                  <a:prstDash val="solid"/>
                  <a:miter/>
                </a:ln>
              </p:spPr>
              <p:txBody>
                <a:bodyPr rtlCol="0" anchor="ctr"/>
                <a:lstStyle/>
                <a:p>
                  <a:endParaRPr lang="zh-CN" altLang="en-US"/>
                </a:p>
              </p:txBody>
            </p:sp>
            <p:sp>
              <p:nvSpPr>
                <p:cNvPr id="684" name="任意多边形: 形状 683"/>
                <p:cNvSpPr/>
                <p:nvPr/>
              </p:nvSpPr>
              <p:spPr>
                <a:xfrm>
                  <a:off x="8914544" y="3454903"/>
                  <a:ext cx="39654" cy="180343"/>
                </a:xfrm>
                <a:custGeom>
                  <a:avLst/>
                  <a:gdLst>
                    <a:gd name="connsiteX0" fmla="*/ 148 w 39654"/>
                    <a:gd name="connsiteY0" fmla="*/ 3 h 180343"/>
                    <a:gd name="connsiteX1" fmla="*/ 8979 w 39654"/>
                    <a:gd name="connsiteY1" fmla="*/ 25645 h 180343"/>
                    <a:gd name="connsiteX2" fmla="*/ 24832 w 39654"/>
                    <a:gd name="connsiteY2" fmla="*/ 89056 h 180343"/>
                    <a:gd name="connsiteX3" fmla="*/ 36748 w 39654"/>
                    <a:gd name="connsiteY3" fmla="*/ 153318 h 180343"/>
                    <a:gd name="connsiteX4" fmla="*/ 39408 w 39654"/>
                    <a:gd name="connsiteY4" fmla="*/ 180343 h 180343"/>
                    <a:gd name="connsiteX5" fmla="*/ 32917 w 39654"/>
                    <a:gd name="connsiteY5" fmla="*/ 154063 h 180343"/>
                    <a:gd name="connsiteX6" fmla="*/ 19405 w 39654"/>
                    <a:gd name="connsiteY6" fmla="*/ 90333 h 180343"/>
                    <a:gd name="connsiteX7" fmla="*/ 5149 w 39654"/>
                    <a:gd name="connsiteY7" fmla="*/ 26815 h 180343"/>
                    <a:gd name="connsiteX8" fmla="*/ 148 w 39654"/>
                    <a:gd name="connsiteY8" fmla="*/ 3 h 18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54" h="180343">
                      <a:moveTo>
                        <a:pt x="148" y="3"/>
                      </a:moveTo>
                      <a:cubicBezTo>
                        <a:pt x="893" y="-209"/>
                        <a:pt x="4297" y="9579"/>
                        <a:pt x="8979" y="25645"/>
                      </a:cubicBezTo>
                      <a:cubicBezTo>
                        <a:pt x="13660" y="41710"/>
                        <a:pt x="19405" y="64053"/>
                        <a:pt x="24832" y="89056"/>
                      </a:cubicBezTo>
                      <a:cubicBezTo>
                        <a:pt x="30258" y="113952"/>
                        <a:pt x="34301" y="136721"/>
                        <a:pt x="36748" y="153318"/>
                      </a:cubicBezTo>
                      <a:cubicBezTo>
                        <a:pt x="39195" y="169810"/>
                        <a:pt x="40152" y="180130"/>
                        <a:pt x="39408" y="180343"/>
                      </a:cubicBezTo>
                      <a:cubicBezTo>
                        <a:pt x="38663" y="180449"/>
                        <a:pt x="36322" y="170342"/>
                        <a:pt x="32917" y="154063"/>
                      </a:cubicBezTo>
                      <a:cubicBezTo>
                        <a:pt x="29087" y="135763"/>
                        <a:pt x="24512" y="114165"/>
                        <a:pt x="19405" y="90333"/>
                      </a:cubicBezTo>
                      <a:cubicBezTo>
                        <a:pt x="14086" y="66500"/>
                        <a:pt x="9191" y="45009"/>
                        <a:pt x="5149" y="26815"/>
                      </a:cubicBezTo>
                      <a:cubicBezTo>
                        <a:pt x="1531" y="10430"/>
                        <a:pt x="-597" y="216"/>
                        <a:pt x="148" y="3"/>
                      </a:cubicBezTo>
                      <a:close/>
                    </a:path>
                  </a:pathLst>
                </a:custGeom>
                <a:solidFill>
                  <a:srgbClr val="455A64"/>
                </a:solidFill>
                <a:ln w="10627" cap="flat">
                  <a:noFill/>
                  <a:prstDash val="solid"/>
                  <a:miter/>
                </a:ln>
              </p:spPr>
              <p:txBody>
                <a:bodyPr rtlCol="0" anchor="ctr"/>
                <a:lstStyle/>
                <a:p>
                  <a:endParaRPr lang="zh-CN" altLang="en-US"/>
                </a:p>
              </p:txBody>
            </p:sp>
            <p:sp>
              <p:nvSpPr>
                <p:cNvPr id="685" name="任意多边形: 形状 684"/>
                <p:cNvSpPr/>
                <p:nvPr/>
              </p:nvSpPr>
              <p:spPr>
                <a:xfrm>
                  <a:off x="8929978" y="3419598"/>
                  <a:ext cx="36417" cy="37443"/>
                </a:xfrm>
                <a:custGeom>
                  <a:avLst/>
                  <a:gdLst>
                    <a:gd name="connsiteX0" fmla="*/ 9185 w 36417"/>
                    <a:gd name="connsiteY0" fmla="*/ 2965 h 37443"/>
                    <a:gd name="connsiteX1" fmla="*/ 24612 w 36417"/>
                    <a:gd name="connsiteY1" fmla="*/ 1262 h 37443"/>
                    <a:gd name="connsiteX2" fmla="*/ 36103 w 36417"/>
                    <a:gd name="connsiteY2" fmla="*/ 14881 h 37443"/>
                    <a:gd name="connsiteX3" fmla="*/ 27485 w 36417"/>
                    <a:gd name="connsiteY3" fmla="*/ 34989 h 37443"/>
                    <a:gd name="connsiteX4" fmla="*/ 5674 w 36417"/>
                    <a:gd name="connsiteY4" fmla="*/ 32862 h 37443"/>
                    <a:gd name="connsiteX5" fmla="*/ 780 w 36417"/>
                    <a:gd name="connsiteY5" fmla="*/ 15626 h 37443"/>
                    <a:gd name="connsiteX6" fmla="*/ 7908 w 36417"/>
                    <a:gd name="connsiteY6" fmla="*/ 6156 h 37443"/>
                    <a:gd name="connsiteX7" fmla="*/ 12058 w 36417"/>
                    <a:gd name="connsiteY7" fmla="*/ 5092 h 37443"/>
                    <a:gd name="connsiteX8" fmla="*/ 4610 w 36417"/>
                    <a:gd name="connsiteY8" fmla="*/ 16583 h 37443"/>
                    <a:gd name="connsiteX9" fmla="*/ 8972 w 36417"/>
                    <a:gd name="connsiteY9" fmla="*/ 28925 h 37443"/>
                    <a:gd name="connsiteX10" fmla="*/ 24719 w 36417"/>
                    <a:gd name="connsiteY10" fmla="*/ 30308 h 37443"/>
                    <a:gd name="connsiteX11" fmla="*/ 31209 w 36417"/>
                    <a:gd name="connsiteY11" fmla="*/ 15732 h 37443"/>
                    <a:gd name="connsiteX12" fmla="*/ 23123 w 36417"/>
                    <a:gd name="connsiteY12" fmla="*/ 4880 h 37443"/>
                    <a:gd name="connsiteX13" fmla="*/ 9185 w 36417"/>
                    <a:gd name="connsiteY13" fmla="*/ 2965 h 3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417" h="37443">
                      <a:moveTo>
                        <a:pt x="9185" y="2965"/>
                      </a:moveTo>
                      <a:cubicBezTo>
                        <a:pt x="8547" y="2645"/>
                        <a:pt x="14505" y="-2249"/>
                        <a:pt x="24612" y="1262"/>
                      </a:cubicBezTo>
                      <a:cubicBezTo>
                        <a:pt x="29294" y="2965"/>
                        <a:pt x="34933" y="7646"/>
                        <a:pt x="36103" y="14881"/>
                      </a:cubicBezTo>
                      <a:cubicBezTo>
                        <a:pt x="37380" y="21690"/>
                        <a:pt x="34826" y="30414"/>
                        <a:pt x="27485" y="34989"/>
                      </a:cubicBezTo>
                      <a:cubicBezTo>
                        <a:pt x="19931" y="39352"/>
                        <a:pt x="10994" y="37436"/>
                        <a:pt x="5674" y="32862"/>
                      </a:cubicBezTo>
                      <a:cubicBezTo>
                        <a:pt x="-71" y="28074"/>
                        <a:pt x="-923" y="20413"/>
                        <a:pt x="780" y="15626"/>
                      </a:cubicBezTo>
                      <a:cubicBezTo>
                        <a:pt x="2269" y="10625"/>
                        <a:pt x="5461" y="7539"/>
                        <a:pt x="7908" y="6156"/>
                      </a:cubicBezTo>
                      <a:cubicBezTo>
                        <a:pt x="10355" y="4773"/>
                        <a:pt x="12058" y="4773"/>
                        <a:pt x="12058" y="5092"/>
                      </a:cubicBezTo>
                      <a:cubicBezTo>
                        <a:pt x="12590" y="5837"/>
                        <a:pt x="6206" y="8071"/>
                        <a:pt x="4610" y="16583"/>
                      </a:cubicBezTo>
                      <a:cubicBezTo>
                        <a:pt x="3865" y="20626"/>
                        <a:pt x="4823" y="25733"/>
                        <a:pt x="8972" y="28925"/>
                      </a:cubicBezTo>
                      <a:cubicBezTo>
                        <a:pt x="12909" y="32117"/>
                        <a:pt x="19718" y="33287"/>
                        <a:pt x="24719" y="30308"/>
                      </a:cubicBezTo>
                      <a:cubicBezTo>
                        <a:pt x="29719" y="27329"/>
                        <a:pt x="31953" y="20839"/>
                        <a:pt x="31209" y="15732"/>
                      </a:cubicBezTo>
                      <a:cubicBezTo>
                        <a:pt x="30570" y="10519"/>
                        <a:pt x="26847" y="6795"/>
                        <a:pt x="23123" y="4880"/>
                      </a:cubicBezTo>
                      <a:cubicBezTo>
                        <a:pt x="15250" y="1049"/>
                        <a:pt x="9291" y="3816"/>
                        <a:pt x="9185" y="2965"/>
                      </a:cubicBezTo>
                      <a:close/>
                    </a:path>
                  </a:pathLst>
                </a:custGeom>
                <a:solidFill>
                  <a:srgbClr val="455A64"/>
                </a:solidFill>
                <a:ln w="10627" cap="flat">
                  <a:noFill/>
                  <a:prstDash val="solid"/>
                  <a:miter/>
                </a:ln>
              </p:spPr>
              <p:txBody>
                <a:bodyPr rtlCol="0" anchor="ctr"/>
                <a:lstStyle/>
                <a:p>
                  <a:endParaRPr lang="zh-CN" altLang="en-US"/>
                </a:p>
              </p:txBody>
            </p:sp>
            <p:sp>
              <p:nvSpPr>
                <p:cNvPr id="686" name="任意多边形: 形状 685"/>
                <p:cNvSpPr/>
                <p:nvPr/>
              </p:nvSpPr>
              <p:spPr>
                <a:xfrm>
                  <a:off x="9356968" y="4101184"/>
                  <a:ext cx="111230" cy="64818"/>
                </a:xfrm>
                <a:custGeom>
                  <a:avLst/>
                  <a:gdLst>
                    <a:gd name="connsiteX0" fmla="*/ 111190 w 111230"/>
                    <a:gd name="connsiteY0" fmla="*/ 64759 h 64818"/>
                    <a:gd name="connsiteX1" fmla="*/ 57886 w 111230"/>
                    <a:gd name="connsiteY1" fmla="*/ 28585 h 64818"/>
                    <a:gd name="connsiteX2" fmla="*/ 8 w 111230"/>
                    <a:gd name="connsiteY2" fmla="*/ 177 h 64818"/>
                    <a:gd name="connsiteX3" fmla="*/ 60653 w 111230"/>
                    <a:gd name="connsiteY3" fmla="*/ 23797 h 64818"/>
                    <a:gd name="connsiteX4" fmla="*/ 111190 w 111230"/>
                    <a:gd name="connsiteY4" fmla="*/ 64759 h 6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30" h="64818">
                      <a:moveTo>
                        <a:pt x="111190" y="64759"/>
                      </a:moveTo>
                      <a:cubicBezTo>
                        <a:pt x="110020" y="66036"/>
                        <a:pt x="88634" y="46353"/>
                        <a:pt x="57886" y="28585"/>
                      </a:cubicBezTo>
                      <a:cubicBezTo>
                        <a:pt x="27245" y="10604"/>
                        <a:pt x="-524" y="1774"/>
                        <a:pt x="8" y="177"/>
                      </a:cubicBezTo>
                      <a:cubicBezTo>
                        <a:pt x="220" y="-1206"/>
                        <a:pt x="29266" y="5391"/>
                        <a:pt x="60653" y="23797"/>
                      </a:cubicBezTo>
                      <a:cubicBezTo>
                        <a:pt x="92145" y="41991"/>
                        <a:pt x="112254" y="63908"/>
                        <a:pt x="111190" y="64759"/>
                      </a:cubicBezTo>
                      <a:close/>
                    </a:path>
                  </a:pathLst>
                </a:custGeom>
                <a:solidFill>
                  <a:srgbClr val="455A64"/>
                </a:solidFill>
                <a:ln w="10627" cap="flat">
                  <a:noFill/>
                  <a:prstDash val="solid"/>
                  <a:miter/>
                </a:ln>
              </p:spPr>
              <p:txBody>
                <a:bodyPr rtlCol="0" anchor="ctr"/>
                <a:lstStyle/>
                <a:p>
                  <a:endParaRPr lang="zh-CN" altLang="en-US"/>
                </a:p>
              </p:txBody>
            </p:sp>
          </p:grpSp>
          <p:grpSp>
            <p:nvGrpSpPr>
              <p:cNvPr id="687" name="图形 1"/>
              <p:cNvGrpSpPr/>
              <p:nvPr/>
            </p:nvGrpSpPr>
            <p:grpSpPr>
              <a:xfrm>
                <a:off x="7859042" y="2086775"/>
                <a:ext cx="2147474" cy="1291421"/>
                <a:chOff x="7859042" y="2086775"/>
                <a:chExt cx="2147474" cy="1291421"/>
              </a:xfrm>
            </p:grpSpPr>
            <p:sp>
              <p:nvSpPr>
                <p:cNvPr id="688" name="任意多边形: 形状 687"/>
                <p:cNvSpPr/>
                <p:nvPr/>
              </p:nvSpPr>
              <p:spPr>
                <a:xfrm>
                  <a:off x="8428999" y="2086775"/>
                  <a:ext cx="1577516" cy="1228541"/>
                </a:xfrm>
                <a:custGeom>
                  <a:avLst/>
                  <a:gdLst>
                    <a:gd name="connsiteX0" fmla="*/ 218109 w 1577516"/>
                    <a:gd name="connsiteY0" fmla="*/ 71497 h 1228541"/>
                    <a:gd name="connsiteX1" fmla="*/ 0 w 1577516"/>
                    <a:gd name="connsiteY1" fmla="*/ 176828 h 1228541"/>
                    <a:gd name="connsiteX2" fmla="*/ 94053 w 1577516"/>
                    <a:gd name="connsiteY2" fmla="*/ 833072 h 1228541"/>
                    <a:gd name="connsiteX3" fmla="*/ 57134 w 1577516"/>
                    <a:gd name="connsiteY3" fmla="*/ 1127573 h 1228541"/>
                    <a:gd name="connsiteX4" fmla="*/ 95543 w 1577516"/>
                    <a:gd name="connsiteY4" fmla="*/ 1228542 h 1228541"/>
                    <a:gd name="connsiteX5" fmla="*/ 95543 w 1577516"/>
                    <a:gd name="connsiteY5" fmla="*/ 1228542 h 1228541"/>
                    <a:gd name="connsiteX6" fmla="*/ 447816 w 1577516"/>
                    <a:gd name="connsiteY6" fmla="*/ 1221626 h 1228541"/>
                    <a:gd name="connsiteX7" fmla="*/ 694546 w 1577516"/>
                    <a:gd name="connsiteY7" fmla="*/ 1085973 h 1228541"/>
                    <a:gd name="connsiteX8" fmla="*/ 807856 w 1577516"/>
                    <a:gd name="connsiteY8" fmla="*/ 1066821 h 1228541"/>
                    <a:gd name="connsiteX9" fmla="*/ 761468 w 1577516"/>
                    <a:gd name="connsiteY9" fmla="*/ 842647 h 1228541"/>
                    <a:gd name="connsiteX10" fmla="*/ 782215 w 1577516"/>
                    <a:gd name="connsiteY10" fmla="*/ 524633 h 1228541"/>
                    <a:gd name="connsiteX11" fmla="*/ 1040010 w 1577516"/>
                    <a:gd name="connsiteY11" fmla="*/ 662308 h 1228541"/>
                    <a:gd name="connsiteX12" fmla="*/ 1104804 w 1577516"/>
                    <a:gd name="connsiteY12" fmla="*/ 670075 h 1228541"/>
                    <a:gd name="connsiteX13" fmla="*/ 1577517 w 1577516"/>
                    <a:gd name="connsiteY13" fmla="*/ 547827 h 1228541"/>
                    <a:gd name="connsiteX14" fmla="*/ 1552833 w 1577516"/>
                    <a:gd name="connsiteY14" fmla="*/ 365573 h 1228541"/>
                    <a:gd name="connsiteX15" fmla="*/ 1124913 w 1577516"/>
                    <a:gd name="connsiteY15" fmla="*/ 413983 h 1228541"/>
                    <a:gd name="connsiteX16" fmla="*/ 799026 w 1577516"/>
                    <a:gd name="connsiteY16" fmla="*/ 126078 h 1228541"/>
                    <a:gd name="connsiteX17" fmla="*/ 556445 w 1577516"/>
                    <a:gd name="connsiteY17" fmla="*/ 71497 h 1228541"/>
                    <a:gd name="connsiteX18" fmla="*/ 513249 w 1577516"/>
                    <a:gd name="connsiteY18" fmla="*/ 0 h 1228541"/>
                    <a:gd name="connsiteX19" fmla="*/ 265030 w 1577516"/>
                    <a:gd name="connsiteY19" fmla="*/ 0 h 1228541"/>
                    <a:gd name="connsiteX20" fmla="*/ 247687 w 1577516"/>
                    <a:gd name="connsiteY20" fmla="*/ 12980 h 1228541"/>
                    <a:gd name="connsiteX21" fmla="*/ 229706 w 1577516"/>
                    <a:gd name="connsiteY21" fmla="*/ 37557 h 1228541"/>
                    <a:gd name="connsiteX22" fmla="*/ 218109 w 1577516"/>
                    <a:gd name="connsiteY22" fmla="*/ 71497 h 122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516" h="1228541">
                      <a:moveTo>
                        <a:pt x="218109" y="71497"/>
                      </a:moveTo>
                      <a:lnTo>
                        <a:pt x="0" y="176828"/>
                      </a:lnTo>
                      <a:lnTo>
                        <a:pt x="94053" y="833072"/>
                      </a:lnTo>
                      <a:lnTo>
                        <a:pt x="57134" y="1127573"/>
                      </a:lnTo>
                      <a:cubicBezTo>
                        <a:pt x="52346" y="1165556"/>
                        <a:pt x="66816" y="1203326"/>
                        <a:pt x="95543" y="1228542"/>
                      </a:cubicBezTo>
                      <a:lnTo>
                        <a:pt x="95543" y="1228542"/>
                      </a:lnTo>
                      <a:lnTo>
                        <a:pt x="447816" y="1221626"/>
                      </a:lnTo>
                      <a:lnTo>
                        <a:pt x="694546" y="1085973"/>
                      </a:lnTo>
                      <a:lnTo>
                        <a:pt x="807856" y="1066821"/>
                      </a:lnTo>
                      <a:lnTo>
                        <a:pt x="761468" y="842647"/>
                      </a:lnTo>
                      <a:lnTo>
                        <a:pt x="782215" y="524633"/>
                      </a:lnTo>
                      <a:lnTo>
                        <a:pt x="1040010" y="662308"/>
                      </a:lnTo>
                      <a:cubicBezTo>
                        <a:pt x="1059906" y="672948"/>
                        <a:pt x="1082993" y="675714"/>
                        <a:pt x="1104804" y="670075"/>
                      </a:cubicBezTo>
                      <a:lnTo>
                        <a:pt x="1577517" y="547827"/>
                      </a:lnTo>
                      <a:lnTo>
                        <a:pt x="1552833" y="365573"/>
                      </a:lnTo>
                      <a:lnTo>
                        <a:pt x="1124913" y="413983"/>
                      </a:lnTo>
                      <a:lnTo>
                        <a:pt x="799026" y="126078"/>
                      </a:lnTo>
                      <a:lnTo>
                        <a:pt x="556445" y="71497"/>
                      </a:lnTo>
                      <a:lnTo>
                        <a:pt x="513249" y="0"/>
                      </a:lnTo>
                      <a:lnTo>
                        <a:pt x="265030" y="0"/>
                      </a:lnTo>
                      <a:lnTo>
                        <a:pt x="247687" y="12980"/>
                      </a:lnTo>
                      <a:cubicBezTo>
                        <a:pt x="239388" y="19151"/>
                        <a:pt x="233111" y="27769"/>
                        <a:pt x="229706" y="37557"/>
                      </a:cubicBezTo>
                      <a:lnTo>
                        <a:pt x="218109" y="71497"/>
                      </a:lnTo>
                      <a:close/>
                    </a:path>
                  </a:pathLst>
                </a:custGeom>
                <a:solidFill>
                  <a:srgbClr val="E8505B"/>
                </a:solidFill>
                <a:ln w="10627" cap="flat">
                  <a:noFill/>
                  <a:prstDash val="solid"/>
                  <a:miter/>
                </a:ln>
              </p:spPr>
              <p:txBody>
                <a:bodyPr rtlCol="0" anchor="ctr"/>
                <a:lstStyle/>
                <a:p>
                  <a:endParaRPr lang="zh-CN" altLang="en-US"/>
                </a:p>
              </p:txBody>
            </p:sp>
            <p:grpSp>
              <p:nvGrpSpPr>
                <p:cNvPr id="689" name="图形 1"/>
                <p:cNvGrpSpPr/>
                <p:nvPr/>
              </p:nvGrpSpPr>
              <p:grpSpPr>
                <a:xfrm>
                  <a:off x="7859042" y="2111136"/>
                  <a:ext cx="2043286" cy="1267059"/>
                  <a:chOff x="7859042" y="2111136"/>
                  <a:chExt cx="2043286" cy="1267059"/>
                </a:xfrm>
              </p:grpSpPr>
              <p:sp>
                <p:nvSpPr>
                  <p:cNvPr id="690" name="任意多边形: 形状 689"/>
                  <p:cNvSpPr/>
                  <p:nvPr/>
                </p:nvSpPr>
                <p:spPr>
                  <a:xfrm>
                    <a:off x="7859042" y="2263603"/>
                    <a:ext cx="648370" cy="848368"/>
                  </a:xfrm>
                  <a:custGeom>
                    <a:avLst/>
                    <a:gdLst>
                      <a:gd name="connsiteX0" fmla="*/ 569957 w 648370"/>
                      <a:gd name="connsiteY0" fmla="*/ 0 h 848368"/>
                      <a:gd name="connsiteX1" fmla="*/ 471755 w 648370"/>
                      <a:gd name="connsiteY1" fmla="*/ 128099 h 848368"/>
                      <a:gd name="connsiteX2" fmla="*/ 390576 w 648370"/>
                      <a:gd name="connsiteY2" fmla="*/ 518675 h 848368"/>
                      <a:gd name="connsiteX3" fmla="*/ 142782 w 648370"/>
                      <a:gd name="connsiteY3" fmla="*/ 364934 h 848368"/>
                      <a:gd name="connsiteX4" fmla="*/ 0 w 648370"/>
                      <a:gd name="connsiteY4" fmla="*/ 515058 h 848368"/>
                      <a:gd name="connsiteX5" fmla="*/ 330356 w 648370"/>
                      <a:gd name="connsiteY5" fmla="*/ 806367 h 848368"/>
                      <a:gd name="connsiteX6" fmla="*/ 514313 w 648370"/>
                      <a:gd name="connsiteY6" fmla="*/ 831689 h 848368"/>
                      <a:gd name="connsiteX7" fmla="*/ 514313 w 648370"/>
                      <a:gd name="connsiteY7" fmla="*/ 831689 h 848368"/>
                      <a:gd name="connsiteX8" fmla="*/ 607834 w 648370"/>
                      <a:gd name="connsiteY8" fmla="*/ 703057 h 848368"/>
                      <a:gd name="connsiteX9" fmla="*/ 648370 w 648370"/>
                      <a:gd name="connsiteY9" fmla="*/ 406109 h 848368"/>
                      <a:gd name="connsiteX10" fmla="*/ 569957 w 648370"/>
                      <a:gd name="connsiteY10" fmla="*/ 0 h 84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370" h="848368">
                        <a:moveTo>
                          <a:pt x="569957" y="0"/>
                        </a:moveTo>
                        <a:cubicBezTo>
                          <a:pt x="569957" y="0"/>
                          <a:pt x="498460" y="45324"/>
                          <a:pt x="471755" y="128099"/>
                        </a:cubicBezTo>
                        <a:cubicBezTo>
                          <a:pt x="446859" y="205555"/>
                          <a:pt x="390576" y="518675"/>
                          <a:pt x="390576" y="518675"/>
                        </a:cubicBezTo>
                        <a:lnTo>
                          <a:pt x="142782" y="364934"/>
                        </a:lnTo>
                        <a:lnTo>
                          <a:pt x="0" y="515058"/>
                        </a:lnTo>
                        <a:lnTo>
                          <a:pt x="330356" y="806367"/>
                        </a:lnTo>
                        <a:cubicBezTo>
                          <a:pt x="381000" y="851053"/>
                          <a:pt x="453455" y="861054"/>
                          <a:pt x="514313" y="831689"/>
                        </a:cubicBezTo>
                        <a:lnTo>
                          <a:pt x="514313" y="831689"/>
                        </a:lnTo>
                        <a:cubicBezTo>
                          <a:pt x="565063" y="807218"/>
                          <a:pt x="600173" y="758915"/>
                          <a:pt x="607834" y="703057"/>
                        </a:cubicBezTo>
                        <a:lnTo>
                          <a:pt x="648370" y="406109"/>
                        </a:lnTo>
                        <a:lnTo>
                          <a:pt x="569957" y="0"/>
                        </a:lnTo>
                        <a:close/>
                      </a:path>
                    </a:pathLst>
                  </a:custGeom>
                  <a:solidFill>
                    <a:srgbClr val="E8505B"/>
                  </a:solidFill>
                  <a:ln w="10627" cap="flat">
                    <a:noFill/>
                    <a:prstDash val="solid"/>
                    <a:miter/>
                  </a:ln>
                </p:spPr>
                <p:txBody>
                  <a:bodyPr rtlCol="0" anchor="ctr"/>
                  <a:lstStyle/>
                  <a:p>
                    <a:endParaRPr lang="zh-CN" altLang="en-US"/>
                  </a:p>
                </p:txBody>
              </p:sp>
              <p:sp>
                <p:nvSpPr>
                  <p:cNvPr id="691" name="任意多边形: 形状 690"/>
                  <p:cNvSpPr/>
                  <p:nvPr/>
                </p:nvSpPr>
                <p:spPr>
                  <a:xfrm>
                    <a:off x="8964697" y="3179237"/>
                    <a:ext cx="208427" cy="99585"/>
                  </a:xfrm>
                  <a:custGeom>
                    <a:avLst/>
                    <a:gdLst>
                      <a:gd name="connsiteX0" fmla="*/ 208428 w 208427"/>
                      <a:gd name="connsiteY0" fmla="*/ 22556 h 99585"/>
                      <a:gd name="connsiteX1" fmla="*/ 193107 w 208427"/>
                      <a:gd name="connsiteY1" fmla="*/ 0 h 99585"/>
                      <a:gd name="connsiteX2" fmla="*/ 30003 w 208427"/>
                      <a:gd name="connsiteY2" fmla="*/ 30110 h 99585"/>
                      <a:gd name="connsiteX3" fmla="*/ 0 w 208427"/>
                      <a:gd name="connsiteY3" fmla="*/ 99585 h 99585"/>
                    </a:gdLst>
                    <a:ahLst/>
                    <a:cxnLst>
                      <a:cxn ang="0">
                        <a:pos x="connsiteX0" y="connsiteY0"/>
                      </a:cxn>
                      <a:cxn ang="0">
                        <a:pos x="connsiteX1" y="connsiteY1"/>
                      </a:cxn>
                      <a:cxn ang="0">
                        <a:pos x="connsiteX2" y="connsiteY2"/>
                      </a:cxn>
                      <a:cxn ang="0">
                        <a:pos x="connsiteX3" y="connsiteY3"/>
                      </a:cxn>
                    </a:cxnLst>
                    <a:rect l="l" t="t" r="r" b="b"/>
                    <a:pathLst>
                      <a:path w="208427" h="99585">
                        <a:moveTo>
                          <a:pt x="208428" y="22556"/>
                        </a:moveTo>
                        <a:lnTo>
                          <a:pt x="193107" y="0"/>
                        </a:lnTo>
                        <a:lnTo>
                          <a:pt x="30003" y="30110"/>
                        </a:lnTo>
                        <a:lnTo>
                          <a:pt x="0" y="99585"/>
                        </a:lnTo>
                        <a:close/>
                      </a:path>
                    </a:pathLst>
                  </a:custGeom>
                  <a:solidFill>
                    <a:srgbClr val="FFBE9D"/>
                  </a:solidFill>
                  <a:ln w="10627" cap="flat">
                    <a:noFill/>
                    <a:prstDash val="solid"/>
                    <a:miter/>
                  </a:ln>
                </p:spPr>
                <p:txBody>
                  <a:bodyPr rtlCol="0" anchor="ctr"/>
                  <a:lstStyle/>
                  <a:p>
                    <a:endParaRPr lang="zh-CN" altLang="en-US"/>
                  </a:p>
                </p:txBody>
              </p:sp>
              <p:sp>
                <p:nvSpPr>
                  <p:cNvPr id="692" name="任意多边形: 形状 691"/>
                  <p:cNvSpPr/>
                  <p:nvPr/>
                </p:nvSpPr>
                <p:spPr>
                  <a:xfrm>
                    <a:off x="8524542" y="2810366"/>
                    <a:ext cx="861354" cy="567829"/>
                  </a:xfrm>
                  <a:custGeom>
                    <a:avLst/>
                    <a:gdLst>
                      <a:gd name="connsiteX0" fmla="*/ 0 w 861354"/>
                      <a:gd name="connsiteY0" fmla="*/ 504950 h 567829"/>
                      <a:gd name="connsiteX1" fmla="*/ 440156 w 861354"/>
                      <a:gd name="connsiteY1" fmla="*/ 468457 h 567829"/>
                      <a:gd name="connsiteX2" fmla="*/ 562935 w 861354"/>
                      <a:gd name="connsiteY2" fmla="*/ 396747 h 567829"/>
                      <a:gd name="connsiteX3" fmla="*/ 699014 w 861354"/>
                      <a:gd name="connsiteY3" fmla="*/ 361955 h 567829"/>
                      <a:gd name="connsiteX4" fmla="*/ 812963 w 861354"/>
                      <a:gd name="connsiteY4" fmla="*/ 434836 h 567829"/>
                      <a:gd name="connsiteX5" fmla="*/ 768384 w 861354"/>
                      <a:gd name="connsiteY5" fmla="*/ 553785 h 567829"/>
                      <a:gd name="connsiteX6" fmla="*/ 784130 w 861354"/>
                      <a:gd name="connsiteY6" fmla="*/ 567830 h 567829"/>
                      <a:gd name="connsiteX7" fmla="*/ 848712 w 861354"/>
                      <a:gd name="connsiteY7" fmla="*/ 384511 h 567829"/>
                      <a:gd name="connsiteX8" fmla="*/ 735082 w 861354"/>
                      <a:gd name="connsiteY8" fmla="*/ 264711 h 567829"/>
                      <a:gd name="connsiteX9" fmla="*/ 673480 w 861354"/>
                      <a:gd name="connsiteY9" fmla="*/ 0 h 56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1354" h="567829">
                        <a:moveTo>
                          <a:pt x="0" y="504950"/>
                        </a:moveTo>
                        <a:cubicBezTo>
                          <a:pt x="145761" y="563574"/>
                          <a:pt x="301310" y="542082"/>
                          <a:pt x="440156" y="468457"/>
                        </a:cubicBezTo>
                        <a:cubicBezTo>
                          <a:pt x="482075" y="446220"/>
                          <a:pt x="520909" y="418664"/>
                          <a:pt x="562935" y="396747"/>
                        </a:cubicBezTo>
                        <a:cubicBezTo>
                          <a:pt x="604961" y="374829"/>
                          <a:pt x="651669" y="358657"/>
                          <a:pt x="699014" y="361955"/>
                        </a:cubicBezTo>
                        <a:cubicBezTo>
                          <a:pt x="746360" y="365254"/>
                          <a:pt x="794025" y="391427"/>
                          <a:pt x="812963" y="434836"/>
                        </a:cubicBezTo>
                        <a:cubicBezTo>
                          <a:pt x="831902" y="478351"/>
                          <a:pt x="812963" y="537507"/>
                          <a:pt x="768384" y="553785"/>
                        </a:cubicBezTo>
                        <a:cubicBezTo>
                          <a:pt x="773597" y="558467"/>
                          <a:pt x="778917" y="563148"/>
                          <a:pt x="784130" y="567830"/>
                        </a:cubicBezTo>
                        <a:cubicBezTo>
                          <a:pt x="849563" y="537401"/>
                          <a:pt x="880630" y="449306"/>
                          <a:pt x="848712" y="384511"/>
                        </a:cubicBezTo>
                        <a:cubicBezTo>
                          <a:pt x="824241" y="334825"/>
                          <a:pt x="772746" y="305247"/>
                          <a:pt x="735082" y="264711"/>
                        </a:cubicBezTo>
                        <a:cubicBezTo>
                          <a:pt x="679650" y="205129"/>
                          <a:pt x="673905" y="89691"/>
                          <a:pt x="673480" y="0"/>
                        </a:cubicBezTo>
                      </a:path>
                    </a:pathLst>
                  </a:custGeom>
                  <a:solidFill>
                    <a:srgbClr val="E8505B"/>
                  </a:solidFill>
                  <a:ln w="10627" cap="flat">
                    <a:noFill/>
                    <a:prstDash val="solid"/>
                    <a:miter/>
                  </a:ln>
                </p:spPr>
                <p:txBody>
                  <a:bodyPr rtlCol="0" anchor="ctr"/>
                  <a:lstStyle/>
                  <a:p>
                    <a:endParaRPr lang="zh-CN" altLang="en-US"/>
                  </a:p>
                </p:txBody>
              </p:sp>
              <p:sp>
                <p:nvSpPr>
                  <p:cNvPr id="693" name="任意多边形: 形状 692"/>
                  <p:cNvSpPr/>
                  <p:nvPr/>
                </p:nvSpPr>
                <p:spPr>
                  <a:xfrm>
                    <a:off x="8647115" y="2158269"/>
                    <a:ext cx="197143" cy="245988"/>
                  </a:xfrm>
                  <a:custGeom>
                    <a:avLst/>
                    <a:gdLst>
                      <a:gd name="connsiteX0" fmla="*/ 197143 w 197143"/>
                      <a:gd name="connsiteY0" fmla="*/ 126826 h 245988"/>
                      <a:gd name="connsiteX1" fmla="*/ 186397 w 197143"/>
                      <a:gd name="connsiteY1" fmla="*/ 127464 h 245988"/>
                      <a:gd name="connsiteX2" fmla="*/ 160543 w 197143"/>
                      <a:gd name="connsiteY2" fmla="*/ 139380 h 245988"/>
                      <a:gd name="connsiteX3" fmla="*/ 147669 w 197143"/>
                      <a:gd name="connsiteY3" fmla="*/ 180981 h 245988"/>
                      <a:gd name="connsiteX4" fmla="*/ 159479 w 197143"/>
                      <a:gd name="connsiteY4" fmla="*/ 236838 h 245988"/>
                      <a:gd name="connsiteX5" fmla="*/ 163629 w 197143"/>
                      <a:gd name="connsiteY5" fmla="*/ 245988 h 245988"/>
                      <a:gd name="connsiteX6" fmla="*/ 155649 w 197143"/>
                      <a:gd name="connsiteY6" fmla="*/ 240030 h 245988"/>
                      <a:gd name="connsiteX7" fmla="*/ 100749 w 197143"/>
                      <a:gd name="connsiteY7" fmla="*/ 191407 h 245988"/>
                      <a:gd name="connsiteX8" fmla="*/ 16272 w 197143"/>
                      <a:gd name="connsiteY8" fmla="*/ 62031 h 245988"/>
                      <a:gd name="connsiteX9" fmla="*/ 2547 w 197143"/>
                      <a:gd name="connsiteY9" fmla="*/ 17026 h 245988"/>
                      <a:gd name="connsiteX10" fmla="*/ 100 w 197143"/>
                      <a:gd name="connsiteY10" fmla="*/ 3 h 245988"/>
                      <a:gd name="connsiteX11" fmla="*/ 19889 w 197143"/>
                      <a:gd name="connsiteY11" fmla="*/ 60542 h 245988"/>
                      <a:gd name="connsiteX12" fmla="*/ 104792 w 197143"/>
                      <a:gd name="connsiteY12" fmla="*/ 187577 h 245988"/>
                      <a:gd name="connsiteX13" fmla="*/ 158841 w 197143"/>
                      <a:gd name="connsiteY13" fmla="*/ 235774 h 245988"/>
                      <a:gd name="connsiteX14" fmla="*/ 154904 w 197143"/>
                      <a:gd name="connsiteY14" fmla="*/ 238966 h 245988"/>
                      <a:gd name="connsiteX15" fmla="*/ 145861 w 197143"/>
                      <a:gd name="connsiteY15" fmla="*/ 209175 h 245988"/>
                      <a:gd name="connsiteX16" fmla="*/ 143414 w 197143"/>
                      <a:gd name="connsiteY16" fmla="*/ 180981 h 245988"/>
                      <a:gd name="connsiteX17" fmla="*/ 158415 w 197143"/>
                      <a:gd name="connsiteY17" fmla="*/ 137146 h 245988"/>
                      <a:gd name="connsiteX18" fmla="*/ 186504 w 197143"/>
                      <a:gd name="connsiteY18" fmla="*/ 125762 h 245988"/>
                      <a:gd name="connsiteX19" fmla="*/ 197143 w 197143"/>
                      <a:gd name="connsiteY19" fmla="*/ 126826 h 2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7143" h="245988">
                        <a:moveTo>
                          <a:pt x="197143" y="126826"/>
                        </a:moveTo>
                        <a:cubicBezTo>
                          <a:pt x="197143" y="127145"/>
                          <a:pt x="193313" y="127358"/>
                          <a:pt x="186397" y="127464"/>
                        </a:cubicBezTo>
                        <a:cubicBezTo>
                          <a:pt x="179801" y="128634"/>
                          <a:pt x="169055" y="130018"/>
                          <a:pt x="160543" y="139380"/>
                        </a:cubicBezTo>
                        <a:cubicBezTo>
                          <a:pt x="152138" y="148424"/>
                          <a:pt x="147457" y="163745"/>
                          <a:pt x="147669" y="180981"/>
                        </a:cubicBezTo>
                        <a:cubicBezTo>
                          <a:pt x="147669" y="198110"/>
                          <a:pt x="151074" y="217900"/>
                          <a:pt x="159479" y="236838"/>
                        </a:cubicBezTo>
                        <a:lnTo>
                          <a:pt x="163629" y="245988"/>
                        </a:lnTo>
                        <a:lnTo>
                          <a:pt x="155649" y="240030"/>
                        </a:lnTo>
                        <a:cubicBezTo>
                          <a:pt x="137456" y="226518"/>
                          <a:pt x="118624" y="210133"/>
                          <a:pt x="100749" y="191407"/>
                        </a:cubicBezTo>
                        <a:cubicBezTo>
                          <a:pt x="58617" y="147466"/>
                          <a:pt x="30422" y="99163"/>
                          <a:pt x="16272" y="62031"/>
                        </a:cubicBezTo>
                        <a:cubicBezTo>
                          <a:pt x="8824" y="43519"/>
                          <a:pt x="4994" y="27879"/>
                          <a:pt x="2547" y="17026"/>
                        </a:cubicBezTo>
                        <a:cubicBezTo>
                          <a:pt x="632" y="6068"/>
                          <a:pt x="-326" y="3"/>
                          <a:pt x="100" y="3"/>
                        </a:cubicBezTo>
                        <a:cubicBezTo>
                          <a:pt x="1377" y="-316"/>
                          <a:pt x="4462" y="24261"/>
                          <a:pt x="19889" y="60542"/>
                        </a:cubicBezTo>
                        <a:cubicBezTo>
                          <a:pt x="34785" y="96822"/>
                          <a:pt x="63192" y="144168"/>
                          <a:pt x="104792" y="187577"/>
                        </a:cubicBezTo>
                        <a:cubicBezTo>
                          <a:pt x="122454" y="206090"/>
                          <a:pt x="140967" y="222262"/>
                          <a:pt x="158841" y="235774"/>
                        </a:cubicBezTo>
                        <a:lnTo>
                          <a:pt x="154904" y="238966"/>
                        </a:lnTo>
                        <a:cubicBezTo>
                          <a:pt x="150329" y="228965"/>
                          <a:pt x="147669" y="218857"/>
                          <a:pt x="145861" y="209175"/>
                        </a:cubicBezTo>
                        <a:cubicBezTo>
                          <a:pt x="144052" y="199387"/>
                          <a:pt x="143094" y="189918"/>
                          <a:pt x="143414" y="180981"/>
                        </a:cubicBezTo>
                        <a:cubicBezTo>
                          <a:pt x="143520" y="163106"/>
                          <a:pt x="148733" y="146828"/>
                          <a:pt x="158415" y="137146"/>
                        </a:cubicBezTo>
                        <a:cubicBezTo>
                          <a:pt x="168097" y="127251"/>
                          <a:pt x="179694" y="126400"/>
                          <a:pt x="186504" y="125762"/>
                        </a:cubicBezTo>
                        <a:cubicBezTo>
                          <a:pt x="193313" y="126187"/>
                          <a:pt x="197143" y="126613"/>
                          <a:pt x="197143" y="126826"/>
                        </a:cubicBezTo>
                        <a:close/>
                      </a:path>
                    </a:pathLst>
                  </a:custGeom>
                  <a:solidFill>
                    <a:srgbClr val="263238"/>
                  </a:solidFill>
                  <a:ln w="10627" cap="flat">
                    <a:noFill/>
                    <a:prstDash val="solid"/>
                    <a:miter/>
                  </a:ln>
                </p:spPr>
                <p:txBody>
                  <a:bodyPr rtlCol="0" anchor="ctr"/>
                  <a:lstStyle/>
                  <a:p>
                    <a:endParaRPr lang="zh-CN" altLang="en-US"/>
                  </a:p>
                </p:txBody>
              </p:sp>
              <p:grpSp>
                <p:nvGrpSpPr>
                  <p:cNvPr id="694" name="图形 1"/>
                  <p:cNvGrpSpPr/>
                  <p:nvPr/>
                </p:nvGrpSpPr>
                <p:grpSpPr>
                  <a:xfrm>
                    <a:off x="8857238" y="2111136"/>
                    <a:ext cx="175658" cy="231960"/>
                    <a:chOff x="8857238" y="2111136"/>
                    <a:chExt cx="175658" cy="231960"/>
                  </a:xfrm>
                </p:grpSpPr>
                <p:sp>
                  <p:nvSpPr>
                    <p:cNvPr id="695" name="任意多边形: 形状 694"/>
                    <p:cNvSpPr/>
                    <p:nvPr/>
                  </p:nvSpPr>
                  <p:spPr>
                    <a:xfrm>
                      <a:off x="8857238" y="2113180"/>
                      <a:ext cx="172891" cy="227370"/>
                    </a:xfrm>
                    <a:custGeom>
                      <a:avLst/>
                      <a:gdLst>
                        <a:gd name="connsiteX0" fmla="*/ 0 w 172891"/>
                        <a:gd name="connsiteY0" fmla="*/ 171915 h 227370"/>
                        <a:gd name="connsiteX1" fmla="*/ 57453 w 172891"/>
                        <a:gd name="connsiteY1" fmla="*/ 190321 h 227370"/>
                        <a:gd name="connsiteX2" fmla="*/ 82031 w 172891"/>
                        <a:gd name="connsiteY2" fmla="*/ 219899 h 227370"/>
                        <a:gd name="connsiteX3" fmla="*/ 139058 w 172891"/>
                        <a:gd name="connsiteY3" fmla="*/ 223303 h 227370"/>
                        <a:gd name="connsiteX4" fmla="*/ 148634 w 172891"/>
                        <a:gd name="connsiteY4" fmla="*/ 180426 h 227370"/>
                        <a:gd name="connsiteX5" fmla="*/ 172892 w 172891"/>
                        <a:gd name="connsiteY5" fmla="*/ 34878 h 227370"/>
                        <a:gd name="connsiteX6" fmla="*/ 86286 w 172891"/>
                        <a:gd name="connsiteY6" fmla="*/ 512 h 227370"/>
                        <a:gd name="connsiteX7" fmla="*/ 88414 w 172891"/>
                        <a:gd name="connsiteY7" fmla="*/ 87543 h 22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91" h="227370">
                          <a:moveTo>
                            <a:pt x="0" y="171915"/>
                          </a:moveTo>
                          <a:cubicBezTo>
                            <a:pt x="17981" y="164148"/>
                            <a:pt x="44579" y="175638"/>
                            <a:pt x="57453" y="190321"/>
                          </a:cubicBezTo>
                          <a:cubicBezTo>
                            <a:pt x="65965" y="200003"/>
                            <a:pt x="70753" y="213515"/>
                            <a:pt x="82031" y="219899"/>
                          </a:cubicBezTo>
                          <a:cubicBezTo>
                            <a:pt x="93308" y="226282"/>
                            <a:pt x="128738" y="231177"/>
                            <a:pt x="139058" y="223303"/>
                          </a:cubicBezTo>
                          <a:cubicBezTo>
                            <a:pt x="139058" y="223303"/>
                            <a:pt x="145335" y="192981"/>
                            <a:pt x="148634" y="180426"/>
                          </a:cubicBezTo>
                          <a:cubicBezTo>
                            <a:pt x="161720" y="130740"/>
                            <a:pt x="167359" y="85522"/>
                            <a:pt x="172892" y="34878"/>
                          </a:cubicBezTo>
                          <a:cubicBezTo>
                            <a:pt x="138526" y="18280"/>
                            <a:pt x="147995" y="-3637"/>
                            <a:pt x="86286" y="512"/>
                          </a:cubicBezTo>
                          <a:cubicBezTo>
                            <a:pt x="86286" y="512"/>
                            <a:pt x="101713" y="46049"/>
                            <a:pt x="88414" y="87543"/>
                          </a:cubicBezTo>
                        </a:path>
                      </a:pathLst>
                    </a:custGeom>
                    <a:solidFill>
                      <a:srgbClr val="E8505B"/>
                    </a:solidFill>
                    <a:ln w="10627" cap="flat">
                      <a:noFill/>
                      <a:prstDash val="solid"/>
                      <a:miter/>
                    </a:ln>
                  </p:spPr>
                  <p:txBody>
                    <a:bodyPr rtlCol="0" anchor="ctr"/>
                    <a:lstStyle/>
                    <a:p>
                      <a:endParaRPr lang="zh-CN" altLang="en-US"/>
                    </a:p>
                  </p:txBody>
                </p:sp>
                <p:sp>
                  <p:nvSpPr>
                    <p:cNvPr id="696" name="任意多边形: 形状 695"/>
                    <p:cNvSpPr/>
                    <p:nvPr/>
                  </p:nvSpPr>
                  <p:spPr>
                    <a:xfrm>
                      <a:off x="8857238" y="2111136"/>
                      <a:ext cx="175658" cy="231960"/>
                    </a:xfrm>
                    <a:custGeom>
                      <a:avLst/>
                      <a:gdLst>
                        <a:gd name="connsiteX0" fmla="*/ 88414 w 175658"/>
                        <a:gd name="connsiteY0" fmla="*/ 89694 h 231960"/>
                        <a:gd name="connsiteX1" fmla="*/ 92032 w 175658"/>
                        <a:gd name="connsiteY1" fmla="*/ 66394 h 231960"/>
                        <a:gd name="connsiteX2" fmla="*/ 84371 w 175658"/>
                        <a:gd name="connsiteY2" fmla="*/ 3301 h 231960"/>
                        <a:gd name="connsiteX3" fmla="*/ 83520 w 175658"/>
                        <a:gd name="connsiteY3" fmla="*/ 748 h 231960"/>
                        <a:gd name="connsiteX4" fmla="*/ 86073 w 175658"/>
                        <a:gd name="connsiteY4" fmla="*/ 642 h 231960"/>
                        <a:gd name="connsiteX5" fmla="*/ 131611 w 175658"/>
                        <a:gd name="connsiteY5" fmla="*/ 4791 h 231960"/>
                        <a:gd name="connsiteX6" fmla="*/ 152677 w 175658"/>
                        <a:gd name="connsiteY6" fmla="*/ 19899 h 231960"/>
                        <a:gd name="connsiteX7" fmla="*/ 173956 w 175658"/>
                        <a:gd name="connsiteY7" fmla="*/ 34688 h 231960"/>
                        <a:gd name="connsiteX8" fmla="*/ 175658 w 175658"/>
                        <a:gd name="connsiteY8" fmla="*/ 35433 h 231960"/>
                        <a:gd name="connsiteX9" fmla="*/ 175445 w 175658"/>
                        <a:gd name="connsiteY9" fmla="*/ 37348 h 231960"/>
                        <a:gd name="connsiteX10" fmla="*/ 164699 w 175658"/>
                        <a:gd name="connsiteY10" fmla="*/ 120549 h 231960"/>
                        <a:gd name="connsiteX11" fmla="*/ 153209 w 175658"/>
                        <a:gd name="connsiteY11" fmla="*/ 175555 h 231960"/>
                        <a:gd name="connsiteX12" fmla="*/ 141505 w 175658"/>
                        <a:gd name="connsiteY12" fmla="*/ 225986 h 231960"/>
                        <a:gd name="connsiteX13" fmla="*/ 141292 w 175658"/>
                        <a:gd name="connsiteY13" fmla="*/ 227050 h 231960"/>
                        <a:gd name="connsiteX14" fmla="*/ 140548 w 175658"/>
                        <a:gd name="connsiteY14" fmla="*/ 227475 h 231960"/>
                        <a:gd name="connsiteX15" fmla="*/ 122354 w 175658"/>
                        <a:gd name="connsiteY15" fmla="*/ 231944 h 231960"/>
                        <a:gd name="connsiteX16" fmla="*/ 105225 w 175658"/>
                        <a:gd name="connsiteY16" fmla="*/ 230880 h 231960"/>
                        <a:gd name="connsiteX17" fmla="*/ 89265 w 175658"/>
                        <a:gd name="connsiteY17" fmla="*/ 227369 h 231960"/>
                        <a:gd name="connsiteX18" fmla="*/ 75328 w 175658"/>
                        <a:gd name="connsiteY18" fmla="*/ 219709 h 231960"/>
                        <a:gd name="connsiteX19" fmla="*/ 58943 w 175658"/>
                        <a:gd name="connsiteY19" fmla="*/ 197259 h 231960"/>
                        <a:gd name="connsiteX20" fmla="*/ 42132 w 175658"/>
                        <a:gd name="connsiteY20" fmla="*/ 182045 h 231960"/>
                        <a:gd name="connsiteX21" fmla="*/ 11491 w 175658"/>
                        <a:gd name="connsiteY21" fmla="*/ 172469 h 231960"/>
                        <a:gd name="connsiteX22" fmla="*/ 0 w 175658"/>
                        <a:gd name="connsiteY22" fmla="*/ 174065 h 231960"/>
                        <a:gd name="connsiteX23" fmla="*/ 11491 w 175658"/>
                        <a:gd name="connsiteY23" fmla="*/ 170767 h 231960"/>
                        <a:gd name="connsiteX24" fmla="*/ 43728 w 175658"/>
                        <a:gd name="connsiteY24" fmla="*/ 179279 h 231960"/>
                        <a:gd name="connsiteX25" fmla="*/ 61922 w 175658"/>
                        <a:gd name="connsiteY25" fmla="*/ 194919 h 231960"/>
                        <a:gd name="connsiteX26" fmla="*/ 78200 w 175658"/>
                        <a:gd name="connsiteY26" fmla="*/ 216517 h 231960"/>
                        <a:gd name="connsiteX27" fmla="*/ 105863 w 175658"/>
                        <a:gd name="connsiteY27" fmla="*/ 226092 h 231960"/>
                        <a:gd name="connsiteX28" fmla="*/ 122141 w 175658"/>
                        <a:gd name="connsiteY28" fmla="*/ 226944 h 231960"/>
                        <a:gd name="connsiteX29" fmla="*/ 137462 w 175658"/>
                        <a:gd name="connsiteY29" fmla="*/ 223326 h 231960"/>
                        <a:gd name="connsiteX30" fmla="*/ 136505 w 175658"/>
                        <a:gd name="connsiteY30" fmla="*/ 224816 h 231960"/>
                        <a:gd name="connsiteX31" fmla="*/ 147995 w 175658"/>
                        <a:gd name="connsiteY31" fmla="*/ 174065 h 231960"/>
                        <a:gd name="connsiteX32" fmla="*/ 159273 w 175658"/>
                        <a:gd name="connsiteY32" fmla="*/ 119378 h 231960"/>
                        <a:gd name="connsiteX33" fmla="*/ 170232 w 175658"/>
                        <a:gd name="connsiteY33" fmla="*/ 36603 h 231960"/>
                        <a:gd name="connsiteX34" fmla="*/ 171721 w 175658"/>
                        <a:gd name="connsiteY34" fmla="*/ 39263 h 231960"/>
                        <a:gd name="connsiteX35" fmla="*/ 149272 w 175658"/>
                        <a:gd name="connsiteY35" fmla="*/ 23517 h 231960"/>
                        <a:gd name="connsiteX36" fmla="*/ 129802 w 175658"/>
                        <a:gd name="connsiteY36" fmla="*/ 9047 h 231960"/>
                        <a:gd name="connsiteX37" fmla="*/ 86393 w 175658"/>
                        <a:gd name="connsiteY37" fmla="*/ 4578 h 231960"/>
                        <a:gd name="connsiteX38" fmla="*/ 88201 w 175658"/>
                        <a:gd name="connsiteY38" fmla="*/ 1918 h 231960"/>
                        <a:gd name="connsiteX39" fmla="*/ 94266 w 175658"/>
                        <a:gd name="connsiteY39" fmla="*/ 66500 h 231960"/>
                        <a:gd name="connsiteX40" fmla="*/ 90648 w 175658"/>
                        <a:gd name="connsiteY40" fmla="*/ 83842 h 231960"/>
                        <a:gd name="connsiteX41" fmla="*/ 88414 w 175658"/>
                        <a:gd name="connsiteY41" fmla="*/ 89694 h 23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5658" h="231960">
                          <a:moveTo>
                            <a:pt x="88414" y="89694"/>
                          </a:moveTo>
                          <a:cubicBezTo>
                            <a:pt x="87882" y="89481"/>
                            <a:pt x="90648" y="81502"/>
                            <a:pt x="92032" y="66394"/>
                          </a:cubicBezTo>
                          <a:cubicBezTo>
                            <a:pt x="93096" y="51392"/>
                            <a:pt x="92351" y="28943"/>
                            <a:pt x="84371" y="3301"/>
                          </a:cubicBezTo>
                          <a:lnTo>
                            <a:pt x="83520" y="748"/>
                          </a:lnTo>
                          <a:lnTo>
                            <a:pt x="86073" y="642"/>
                          </a:lnTo>
                          <a:cubicBezTo>
                            <a:pt x="99692" y="-103"/>
                            <a:pt x="115439" y="-1380"/>
                            <a:pt x="131611" y="4791"/>
                          </a:cubicBezTo>
                          <a:cubicBezTo>
                            <a:pt x="139697" y="7876"/>
                            <a:pt x="146399" y="14154"/>
                            <a:pt x="152677" y="19899"/>
                          </a:cubicBezTo>
                          <a:cubicBezTo>
                            <a:pt x="158954" y="25751"/>
                            <a:pt x="165870" y="30858"/>
                            <a:pt x="173956" y="34688"/>
                          </a:cubicBezTo>
                          <a:lnTo>
                            <a:pt x="175658" y="35433"/>
                          </a:lnTo>
                          <a:lnTo>
                            <a:pt x="175445" y="37348"/>
                          </a:lnTo>
                          <a:cubicBezTo>
                            <a:pt x="172679" y="63202"/>
                            <a:pt x="169593" y="91396"/>
                            <a:pt x="164699" y="120549"/>
                          </a:cubicBezTo>
                          <a:cubicBezTo>
                            <a:pt x="161508" y="139593"/>
                            <a:pt x="157677" y="158000"/>
                            <a:pt x="153209" y="175555"/>
                          </a:cubicBezTo>
                          <a:cubicBezTo>
                            <a:pt x="148740" y="193110"/>
                            <a:pt x="145229" y="210027"/>
                            <a:pt x="141505" y="225986"/>
                          </a:cubicBezTo>
                          <a:lnTo>
                            <a:pt x="141292" y="227050"/>
                          </a:lnTo>
                          <a:lnTo>
                            <a:pt x="140548" y="227475"/>
                          </a:lnTo>
                          <a:cubicBezTo>
                            <a:pt x="134377" y="231412"/>
                            <a:pt x="128206" y="231625"/>
                            <a:pt x="122354" y="231944"/>
                          </a:cubicBezTo>
                          <a:cubicBezTo>
                            <a:pt x="116502" y="232050"/>
                            <a:pt x="110757" y="231625"/>
                            <a:pt x="105225" y="230880"/>
                          </a:cubicBezTo>
                          <a:cubicBezTo>
                            <a:pt x="99692" y="230135"/>
                            <a:pt x="94372" y="228965"/>
                            <a:pt x="89265" y="227369"/>
                          </a:cubicBezTo>
                          <a:cubicBezTo>
                            <a:pt x="84265" y="225880"/>
                            <a:pt x="79051" y="223433"/>
                            <a:pt x="75328" y="219709"/>
                          </a:cubicBezTo>
                          <a:cubicBezTo>
                            <a:pt x="67774" y="212474"/>
                            <a:pt x="63837" y="203856"/>
                            <a:pt x="58943" y="197259"/>
                          </a:cubicBezTo>
                          <a:cubicBezTo>
                            <a:pt x="54155" y="190556"/>
                            <a:pt x="48091" y="185662"/>
                            <a:pt x="42132" y="182045"/>
                          </a:cubicBezTo>
                          <a:cubicBezTo>
                            <a:pt x="30216" y="174704"/>
                            <a:pt x="19045" y="172469"/>
                            <a:pt x="11491" y="172469"/>
                          </a:cubicBezTo>
                          <a:cubicBezTo>
                            <a:pt x="3937" y="172576"/>
                            <a:pt x="106" y="174491"/>
                            <a:pt x="0" y="174065"/>
                          </a:cubicBezTo>
                          <a:cubicBezTo>
                            <a:pt x="0" y="174065"/>
                            <a:pt x="3617" y="171405"/>
                            <a:pt x="11491" y="170767"/>
                          </a:cubicBezTo>
                          <a:cubicBezTo>
                            <a:pt x="19257" y="170129"/>
                            <a:pt x="31067" y="172044"/>
                            <a:pt x="43728" y="179279"/>
                          </a:cubicBezTo>
                          <a:cubicBezTo>
                            <a:pt x="50006" y="182896"/>
                            <a:pt x="56602" y="187897"/>
                            <a:pt x="61922" y="194919"/>
                          </a:cubicBezTo>
                          <a:cubicBezTo>
                            <a:pt x="67242" y="201834"/>
                            <a:pt x="71391" y="210240"/>
                            <a:pt x="78200" y="216517"/>
                          </a:cubicBezTo>
                          <a:cubicBezTo>
                            <a:pt x="84903" y="222688"/>
                            <a:pt x="95436" y="224496"/>
                            <a:pt x="105863" y="226092"/>
                          </a:cubicBezTo>
                          <a:cubicBezTo>
                            <a:pt x="111183" y="226731"/>
                            <a:pt x="116609" y="227156"/>
                            <a:pt x="122141" y="226944"/>
                          </a:cubicBezTo>
                          <a:cubicBezTo>
                            <a:pt x="127568" y="226731"/>
                            <a:pt x="133526" y="225986"/>
                            <a:pt x="137462" y="223326"/>
                          </a:cubicBezTo>
                          <a:lnTo>
                            <a:pt x="136505" y="224816"/>
                          </a:lnTo>
                          <a:cubicBezTo>
                            <a:pt x="140122" y="208750"/>
                            <a:pt x="143633" y="191514"/>
                            <a:pt x="147995" y="174065"/>
                          </a:cubicBezTo>
                          <a:cubicBezTo>
                            <a:pt x="152358" y="156617"/>
                            <a:pt x="156081" y="138317"/>
                            <a:pt x="159273" y="119378"/>
                          </a:cubicBezTo>
                          <a:cubicBezTo>
                            <a:pt x="164167" y="90439"/>
                            <a:pt x="167359" y="62351"/>
                            <a:pt x="170232" y="36603"/>
                          </a:cubicBezTo>
                          <a:lnTo>
                            <a:pt x="171721" y="39263"/>
                          </a:lnTo>
                          <a:cubicBezTo>
                            <a:pt x="163210" y="35220"/>
                            <a:pt x="155656" y="29475"/>
                            <a:pt x="149272" y="23517"/>
                          </a:cubicBezTo>
                          <a:cubicBezTo>
                            <a:pt x="142888" y="17558"/>
                            <a:pt x="137037" y="11920"/>
                            <a:pt x="129802" y="9047"/>
                          </a:cubicBezTo>
                          <a:cubicBezTo>
                            <a:pt x="115332" y="3301"/>
                            <a:pt x="99798" y="4046"/>
                            <a:pt x="86393" y="4578"/>
                          </a:cubicBezTo>
                          <a:lnTo>
                            <a:pt x="88201" y="1918"/>
                          </a:lnTo>
                          <a:cubicBezTo>
                            <a:pt x="95968" y="28624"/>
                            <a:pt x="96075" y="51286"/>
                            <a:pt x="94266" y="66500"/>
                          </a:cubicBezTo>
                          <a:cubicBezTo>
                            <a:pt x="93202" y="74161"/>
                            <a:pt x="91819" y="80012"/>
                            <a:pt x="90648" y="83842"/>
                          </a:cubicBezTo>
                          <a:cubicBezTo>
                            <a:pt x="89372" y="87779"/>
                            <a:pt x="88627" y="89694"/>
                            <a:pt x="88414" y="89694"/>
                          </a:cubicBezTo>
                          <a:close/>
                        </a:path>
                      </a:pathLst>
                    </a:custGeom>
                    <a:solidFill>
                      <a:srgbClr val="263238"/>
                    </a:solidFill>
                    <a:ln w="10627" cap="flat">
                      <a:noFill/>
                      <a:prstDash val="solid"/>
                      <a:miter/>
                    </a:ln>
                  </p:spPr>
                  <p:txBody>
                    <a:bodyPr rtlCol="0" anchor="ctr"/>
                    <a:lstStyle/>
                    <a:p>
                      <a:endParaRPr lang="zh-CN" altLang="en-US"/>
                    </a:p>
                  </p:txBody>
                </p:sp>
              </p:grpSp>
              <p:sp>
                <p:nvSpPr>
                  <p:cNvPr id="697" name="任意多边形: 形状 696"/>
                  <p:cNvSpPr/>
                  <p:nvPr/>
                </p:nvSpPr>
                <p:spPr>
                  <a:xfrm>
                    <a:off x="8844025" y="2300628"/>
                    <a:ext cx="465874" cy="904781"/>
                  </a:xfrm>
                  <a:custGeom>
                    <a:avLst/>
                    <a:gdLst>
                      <a:gd name="connsiteX0" fmla="*/ 465178 w 465874"/>
                      <a:gd name="connsiteY0" fmla="*/ 904782 h 904781"/>
                      <a:gd name="connsiteX1" fmla="*/ 465072 w 465874"/>
                      <a:gd name="connsiteY1" fmla="*/ 892547 h 904781"/>
                      <a:gd name="connsiteX2" fmla="*/ 454539 w 465874"/>
                      <a:gd name="connsiteY2" fmla="*/ 859777 h 904781"/>
                      <a:gd name="connsiteX3" fmla="*/ 415386 w 465874"/>
                      <a:gd name="connsiteY3" fmla="*/ 822007 h 904781"/>
                      <a:gd name="connsiteX4" fmla="*/ 345591 w 465874"/>
                      <a:gd name="connsiteY4" fmla="*/ 802856 h 904781"/>
                      <a:gd name="connsiteX5" fmla="*/ 256325 w 465874"/>
                      <a:gd name="connsiteY5" fmla="*/ 799664 h 904781"/>
                      <a:gd name="connsiteX6" fmla="*/ 155676 w 465874"/>
                      <a:gd name="connsiteY6" fmla="*/ 778279 h 904781"/>
                      <a:gd name="connsiteX7" fmla="*/ 64921 w 465874"/>
                      <a:gd name="connsiteY7" fmla="*/ 710505 h 904781"/>
                      <a:gd name="connsiteX8" fmla="*/ 38854 w 465874"/>
                      <a:gd name="connsiteY8" fmla="*/ 655818 h 904781"/>
                      <a:gd name="connsiteX9" fmla="*/ 32896 w 465874"/>
                      <a:gd name="connsiteY9" fmla="*/ 593790 h 904781"/>
                      <a:gd name="connsiteX10" fmla="*/ 50026 w 465874"/>
                      <a:gd name="connsiteY10" fmla="*/ 473032 h 904781"/>
                      <a:gd name="connsiteX11" fmla="*/ 60665 w 465874"/>
                      <a:gd name="connsiteY11" fmla="*/ 360572 h 904781"/>
                      <a:gd name="connsiteX12" fmla="*/ 46621 w 465874"/>
                      <a:gd name="connsiteY12" fmla="*/ 170019 h 904781"/>
                      <a:gd name="connsiteX13" fmla="*/ 15235 w 465874"/>
                      <a:gd name="connsiteY13" fmla="*/ 44899 h 904781"/>
                      <a:gd name="connsiteX14" fmla="*/ 3850 w 465874"/>
                      <a:gd name="connsiteY14" fmla="*/ 11597 h 904781"/>
                      <a:gd name="connsiteX15" fmla="*/ 871 w 465874"/>
                      <a:gd name="connsiteY15" fmla="*/ 2979 h 904781"/>
                      <a:gd name="connsiteX16" fmla="*/ 20 w 465874"/>
                      <a:gd name="connsiteY16" fmla="*/ 0 h 904781"/>
                      <a:gd name="connsiteX17" fmla="*/ 1403 w 465874"/>
                      <a:gd name="connsiteY17" fmla="*/ 2766 h 904781"/>
                      <a:gd name="connsiteX18" fmla="*/ 4914 w 465874"/>
                      <a:gd name="connsiteY18" fmla="*/ 11278 h 904781"/>
                      <a:gd name="connsiteX19" fmla="*/ 17256 w 465874"/>
                      <a:gd name="connsiteY19" fmla="*/ 44260 h 904781"/>
                      <a:gd name="connsiteX20" fmla="*/ 50451 w 465874"/>
                      <a:gd name="connsiteY20" fmla="*/ 169381 h 904781"/>
                      <a:gd name="connsiteX21" fmla="*/ 65666 w 465874"/>
                      <a:gd name="connsiteY21" fmla="*/ 360785 h 904781"/>
                      <a:gd name="connsiteX22" fmla="*/ 55239 w 465874"/>
                      <a:gd name="connsiteY22" fmla="*/ 473883 h 904781"/>
                      <a:gd name="connsiteX23" fmla="*/ 38216 w 465874"/>
                      <a:gd name="connsiteY23" fmla="*/ 594003 h 904781"/>
                      <a:gd name="connsiteX24" fmla="*/ 69070 w 465874"/>
                      <a:gd name="connsiteY24" fmla="*/ 707207 h 904781"/>
                      <a:gd name="connsiteX25" fmla="*/ 157378 w 465874"/>
                      <a:gd name="connsiteY25" fmla="*/ 773491 h 904781"/>
                      <a:gd name="connsiteX26" fmla="*/ 256432 w 465874"/>
                      <a:gd name="connsiteY26" fmla="*/ 794983 h 904781"/>
                      <a:gd name="connsiteX27" fmla="*/ 345697 w 465874"/>
                      <a:gd name="connsiteY27" fmla="*/ 798813 h 904781"/>
                      <a:gd name="connsiteX28" fmla="*/ 416662 w 465874"/>
                      <a:gd name="connsiteY28" fmla="*/ 819241 h 904781"/>
                      <a:gd name="connsiteX29" fmla="*/ 456029 w 465874"/>
                      <a:gd name="connsiteY29" fmla="*/ 858607 h 904781"/>
                      <a:gd name="connsiteX30" fmla="*/ 465817 w 465874"/>
                      <a:gd name="connsiteY30" fmla="*/ 892440 h 904781"/>
                      <a:gd name="connsiteX31" fmla="*/ 465285 w 465874"/>
                      <a:gd name="connsiteY31" fmla="*/ 901590 h 904781"/>
                      <a:gd name="connsiteX32" fmla="*/ 465178 w 465874"/>
                      <a:gd name="connsiteY32" fmla="*/ 904782 h 90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5874" h="904781">
                        <a:moveTo>
                          <a:pt x="465178" y="904782"/>
                        </a:moveTo>
                        <a:cubicBezTo>
                          <a:pt x="464753" y="904782"/>
                          <a:pt x="465710" y="900526"/>
                          <a:pt x="465072" y="892547"/>
                        </a:cubicBezTo>
                        <a:cubicBezTo>
                          <a:pt x="464540" y="884673"/>
                          <a:pt x="462306" y="872757"/>
                          <a:pt x="454539" y="859777"/>
                        </a:cubicBezTo>
                        <a:cubicBezTo>
                          <a:pt x="446879" y="846797"/>
                          <a:pt x="434005" y="832859"/>
                          <a:pt x="415386" y="822007"/>
                        </a:cubicBezTo>
                        <a:cubicBezTo>
                          <a:pt x="396873" y="811048"/>
                          <a:pt x="372615" y="805090"/>
                          <a:pt x="345591" y="802856"/>
                        </a:cubicBezTo>
                        <a:cubicBezTo>
                          <a:pt x="318566" y="800409"/>
                          <a:pt x="288563" y="801898"/>
                          <a:pt x="256325" y="799664"/>
                        </a:cubicBezTo>
                        <a:cubicBezTo>
                          <a:pt x="224194" y="797430"/>
                          <a:pt x="189616" y="791791"/>
                          <a:pt x="155676" y="778279"/>
                        </a:cubicBezTo>
                        <a:cubicBezTo>
                          <a:pt x="121842" y="764979"/>
                          <a:pt x="88860" y="742636"/>
                          <a:pt x="64921" y="710505"/>
                        </a:cubicBezTo>
                        <a:cubicBezTo>
                          <a:pt x="53111" y="694439"/>
                          <a:pt x="43961" y="675820"/>
                          <a:pt x="38854" y="655818"/>
                        </a:cubicBezTo>
                        <a:cubicBezTo>
                          <a:pt x="33535" y="635816"/>
                          <a:pt x="32151" y="614856"/>
                          <a:pt x="32896" y="593790"/>
                        </a:cubicBezTo>
                        <a:cubicBezTo>
                          <a:pt x="34599" y="551657"/>
                          <a:pt x="44280" y="511759"/>
                          <a:pt x="50026" y="473032"/>
                        </a:cubicBezTo>
                        <a:cubicBezTo>
                          <a:pt x="56090" y="434304"/>
                          <a:pt x="59495" y="396640"/>
                          <a:pt x="60665" y="360572"/>
                        </a:cubicBezTo>
                        <a:cubicBezTo>
                          <a:pt x="62687" y="288543"/>
                          <a:pt x="56303" y="223642"/>
                          <a:pt x="46621" y="170019"/>
                        </a:cubicBezTo>
                        <a:cubicBezTo>
                          <a:pt x="36939" y="116396"/>
                          <a:pt x="24597" y="73838"/>
                          <a:pt x="15235" y="44899"/>
                        </a:cubicBezTo>
                        <a:cubicBezTo>
                          <a:pt x="10660" y="30323"/>
                          <a:pt x="6617" y="19258"/>
                          <a:pt x="3850" y="11597"/>
                        </a:cubicBezTo>
                        <a:cubicBezTo>
                          <a:pt x="2680" y="8086"/>
                          <a:pt x="1616" y="5213"/>
                          <a:pt x="871" y="2979"/>
                        </a:cubicBezTo>
                        <a:cubicBezTo>
                          <a:pt x="233" y="1064"/>
                          <a:pt x="-86" y="0"/>
                          <a:pt x="20" y="0"/>
                        </a:cubicBezTo>
                        <a:cubicBezTo>
                          <a:pt x="127" y="0"/>
                          <a:pt x="552" y="958"/>
                          <a:pt x="1403" y="2766"/>
                        </a:cubicBezTo>
                        <a:cubicBezTo>
                          <a:pt x="2254" y="5001"/>
                          <a:pt x="3425" y="7767"/>
                          <a:pt x="4914" y="11278"/>
                        </a:cubicBezTo>
                        <a:cubicBezTo>
                          <a:pt x="7893" y="18726"/>
                          <a:pt x="12362" y="29791"/>
                          <a:pt x="17256" y="44260"/>
                        </a:cubicBezTo>
                        <a:cubicBezTo>
                          <a:pt x="27364" y="73093"/>
                          <a:pt x="40237" y="115651"/>
                          <a:pt x="50451" y="169381"/>
                        </a:cubicBezTo>
                        <a:cubicBezTo>
                          <a:pt x="60665" y="223110"/>
                          <a:pt x="67475" y="288330"/>
                          <a:pt x="65666" y="360785"/>
                        </a:cubicBezTo>
                        <a:cubicBezTo>
                          <a:pt x="64602" y="396959"/>
                          <a:pt x="61410" y="434942"/>
                          <a:pt x="55239" y="473883"/>
                        </a:cubicBezTo>
                        <a:cubicBezTo>
                          <a:pt x="49387" y="512823"/>
                          <a:pt x="39812" y="552615"/>
                          <a:pt x="38216" y="594003"/>
                        </a:cubicBezTo>
                        <a:cubicBezTo>
                          <a:pt x="36088" y="635177"/>
                          <a:pt x="45557" y="676246"/>
                          <a:pt x="69070" y="707207"/>
                        </a:cubicBezTo>
                        <a:cubicBezTo>
                          <a:pt x="92158" y="738380"/>
                          <a:pt x="124289" y="760298"/>
                          <a:pt x="157378" y="773491"/>
                        </a:cubicBezTo>
                        <a:cubicBezTo>
                          <a:pt x="190573" y="786896"/>
                          <a:pt x="224620" y="792535"/>
                          <a:pt x="256432" y="794983"/>
                        </a:cubicBezTo>
                        <a:cubicBezTo>
                          <a:pt x="288244" y="797323"/>
                          <a:pt x="318354" y="796046"/>
                          <a:pt x="345697" y="798813"/>
                        </a:cubicBezTo>
                        <a:cubicBezTo>
                          <a:pt x="372934" y="801260"/>
                          <a:pt x="397831" y="807643"/>
                          <a:pt x="416662" y="819241"/>
                        </a:cubicBezTo>
                        <a:cubicBezTo>
                          <a:pt x="435494" y="830625"/>
                          <a:pt x="448475" y="845201"/>
                          <a:pt x="456029" y="858607"/>
                        </a:cubicBezTo>
                        <a:cubicBezTo>
                          <a:pt x="463689" y="872119"/>
                          <a:pt x="465604" y="884461"/>
                          <a:pt x="465817" y="892440"/>
                        </a:cubicBezTo>
                        <a:cubicBezTo>
                          <a:pt x="466030" y="896483"/>
                          <a:pt x="465604" y="899569"/>
                          <a:pt x="465285" y="901590"/>
                        </a:cubicBezTo>
                        <a:cubicBezTo>
                          <a:pt x="465391" y="903825"/>
                          <a:pt x="465178" y="904782"/>
                          <a:pt x="465178" y="904782"/>
                        </a:cubicBezTo>
                        <a:close/>
                      </a:path>
                    </a:pathLst>
                  </a:custGeom>
                  <a:solidFill>
                    <a:srgbClr val="263238"/>
                  </a:solidFill>
                  <a:ln w="10627" cap="flat">
                    <a:noFill/>
                    <a:prstDash val="solid"/>
                    <a:miter/>
                  </a:ln>
                </p:spPr>
                <p:txBody>
                  <a:bodyPr rtlCol="0" anchor="ctr"/>
                  <a:lstStyle/>
                  <a:p>
                    <a:endParaRPr lang="zh-CN" altLang="en-US"/>
                  </a:p>
                </p:txBody>
              </p:sp>
              <p:sp>
                <p:nvSpPr>
                  <p:cNvPr id="698" name="任意多边形: 形状 697"/>
                  <p:cNvSpPr/>
                  <p:nvPr/>
                </p:nvSpPr>
                <p:spPr>
                  <a:xfrm>
                    <a:off x="8745098" y="3011338"/>
                    <a:ext cx="404954" cy="169847"/>
                  </a:xfrm>
                  <a:custGeom>
                    <a:avLst/>
                    <a:gdLst>
                      <a:gd name="connsiteX0" fmla="*/ 404939 w 404954"/>
                      <a:gd name="connsiteY0" fmla="*/ 8 h 169847"/>
                      <a:gd name="connsiteX1" fmla="*/ 392704 w 404954"/>
                      <a:gd name="connsiteY1" fmla="*/ 12669 h 169847"/>
                      <a:gd name="connsiteX2" fmla="*/ 377383 w 404954"/>
                      <a:gd name="connsiteY2" fmla="*/ 26607 h 169847"/>
                      <a:gd name="connsiteX3" fmla="*/ 356210 w 404954"/>
                      <a:gd name="connsiteY3" fmla="*/ 44162 h 169847"/>
                      <a:gd name="connsiteX4" fmla="*/ 297374 w 404954"/>
                      <a:gd name="connsiteY4" fmla="*/ 84911 h 169847"/>
                      <a:gd name="connsiteX5" fmla="*/ 219173 w 404954"/>
                      <a:gd name="connsiteY5" fmla="*/ 124597 h 169847"/>
                      <a:gd name="connsiteX6" fmla="*/ 136079 w 404954"/>
                      <a:gd name="connsiteY6" fmla="*/ 152472 h 169847"/>
                      <a:gd name="connsiteX7" fmla="*/ 65752 w 404954"/>
                      <a:gd name="connsiteY7" fmla="*/ 165878 h 169847"/>
                      <a:gd name="connsiteX8" fmla="*/ 38409 w 404954"/>
                      <a:gd name="connsiteY8" fmla="*/ 168644 h 169847"/>
                      <a:gd name="connsiteX9" fmla="*/ 17662 w 404954"/>
                      <a:gd name="connsiteY9" fmla="*/ 169708 h 169847"/>
                      <a:gd name="connsiteX10" fmla="*/ 0 w 404954"/>
                      <a:gd name="connsiteY10" fmla="*/ 169495 h 169847"/>
                      <a:gd name="connsiteX11" fmla="*/ 17555 w 404954"/>
                      <a:gd name="connsiteY11" fmla="*/ 167474 h 169847"/>
                      <a:gd name="connsiteX12" fmla="*/ 38089 w 404954"/>
                      <a:gd name="connsiteY12" fmla="*/ 165452 h 169847"/>
                      <a:gd name="connsiteX13" fmla="*/ 65220 w 404954"/>
                      <a:gd name="connsiteY13" fmla="*/ 161941 h 169847"/>
                      <a:gd name="connsiteX14" fmla="*/ 134802 w 404954"/>
                      <a:gd name="connsiteY14" fmla="*/ 147471 h 169847"/>
                      <a:gd name="connsiteX15" fmla="*/ 217045 w 404954"/>
                      <a:gd name="connsiteY15" fmla="*/ 119490 h 169847"/>
                      <a:gd name="connsiteX16" fmla="*/ 294714 w 404954"/>
                      <a:gd name="connsiteY16" fmla="*/ 80549 h 169847"/>
                      <a:gd name="connsiteX17" fmla="*/ 353763 w 404954"/>
                      <a:gd name="connsiteY17" fmla="*/ 41077 h 169847"/>
                      <a:gd name="connsiteX18" fmla="*/ 375255 w 404954"/>
                      <a:gd name="connsiteY18" fmla="*/ 24266 h 169847"/>
                      <a:gd name="connsiteX19" fmla="*/ 391107 w 404954"/>
                      <a:gd name="connsiteY19" fmla="*/ 11073 h 169847"/>
                      <a:gd name="connsiteX20" fmla="*/ 404939 w 404954"/>
                      <a:gd name="connsiteY20" fmla="*/ 8 h 16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4954" h="169847">
                        <a:moveTo>
                          <a:pt x="404939" y="8"/>
                        </a:moveTo>
                        <a:cubicBezTo>
                          <a:pt x="405258" y="328"/>
                          <a:pt x="400789" y="4796"/>
                          <a:pt x="392704" y="12669"/>
                        </a:cubicBezTo>
                        <a:cubicBezTo>
                          <a:pt x="388660" y="16712"/>
                          <a:pt x="383554" y="21500"/>
                          <a:pt x="377383" y="26607"/>
                        </a:cubicBezTo>
                        <a:cubicBezTo>
                          <a:pt x="371212" y="31820"/>
                          <a:pt x="364402" y="38098"/>
                          <a:pt x="356210" y="44162"/>
                        </a:cubicBezTo>
                        <a:cubicBezTo>
                          <a:pt x="340251" y="56930"/>
                          <a:pt x="320355" y="70761"/>
                          <a:pt x="297374" y="84911"/>
                        </a:cubicBezTo>
                        <a:cubicBezTo>
                          <a:pt x="274179" y="98636"/>
                          <a:pt x="247900" y="112468"/>
                          <a:pt x="219173" y="124597"/>
                        </a:cubicBezTo>
                        <a:cubicBezTo>
                          <a:pt x="190447" y="136513"/>
                          <a:pt x="162146" y="145556"/>
                          <a:pt x="136079" y="152472"/>
                        </a:cubicBezTo>
                        <a:cubicBezTo>
                          <a:pt x="109906" y="158962"/>
                          <a:pt x="85967" y="163431"/>
                          <a:pt x="65752" y="165878"/>
                        </a:cubicBezTo>
                        <a:cubicBezTo>
                          <a:pt x="55644" y="167474"/>
                          <a:pt x="46495" y="167899"/>
                          <a:pt x="38409" y="168644"/>
                        </a:cubicBezTo>
                        <a:cubicBezTo>
                          <a:pt x="30322" y="169389"/>
                          <a:pt x="23407" y="169708"/>
                          <a:pt x="17662" y="169708"/>
                        </a:cubicBezTo>
                        <a:cubicBezTo>
                          <a:pt x="6277" y="169921"/>
                          <a:pt x="0" y="169921"/>
                          <a:pt x="0" y="169495"/>
                        </a:cubicBezTo>
                        <a:cubicBezTo>
                          <a:pt x="0" y="169070"/>
                          <a:pt x="6277" y="168431"/>
                          <a:pt x="17555" y="167474"/>
                        </a:cubicBezTo>
                        <a:cubicBezTo>
                          <a:pt x="23194" y="167048"/>
                          <a:pt x="30110" y="166516"/>
                          <a:pt x="38089" y="165452"/>
                        </a:cubicBezTo>
                        <a:cubicBezTo>
                          <a:pt x="46069" y="164495"/>
                          <a:pt x="55219" y="163644"/>
                          <a:pt x="65220" y="161941"/>
                        </a:cubicBezTo>
                        <a:cubicBezTo>
                          <a:pt x="85222" y="159069"/>
                          <a:pt x="108842" y="154174"/>
                          <a:pt x="134802" y="147471"/>
                        </a:cubicBezTo>
                        <a:cubicBezTo>
                          <a:pt x="160550" y="140450"/>
                          <a:pt x="188532" y="131300"/>
                          <a:pt x="217045" y="119490"/>
                        </a:cubicBezTo>
                        <a:cubicBezTo>
                          <a:pt x="245453" y="107467"/>
                          <a:pt x="271626" y="93955"/>
                          <a:pt x="294714" y="80549"/>
                        </a:cubicBezTo>
                        <a:cubicBezTo>
                          <a:pt x="317695" y="66824"/>
                          <a:pt x="337697" y="53418"/>
                          <a:pt x="353763" y="41077"/>
                        </a:cubicBezTo>
                        <a:cubicBezTo>
                          <a:pt x="362062" y="35225"/>
                          <a:pt x="368977" y="29267"/>
                          <a:pt x="375255" y="24266"/>
                        </a:cubicBezTo>
                        <a:cubicBezTo>
                          <a:pt x="381638" y="19372"/>
                          <a:pt x="386852" y="14797"/>
                          <a:pt x="391107" y="11073"/>
                        </a:cubicBezTo>
                        <a:cubicBezTo>
                          <a:pt x="399725" y="3732"/>
                          <a:pt x="404620" y="-204"/>
                          <a:pt x="404939" y="8"/>
                        </a:cubicBezTo>
                        <a:close/>
                      </a:path>
                    </a:pathLst>
                  </a:custGeom>
                  <a:solidFill>
                    <a:srgbClr val="263238"/>
                  </a:solidFill>
                  <a:ln w="10627" cap="flat">
                    <a:noFill/>
                    <a:prstDash val="solid"/>
                    <a:miter/>
                  </a:ln>
                </p:spPr>
                <p:txBody>
                  <a:bodyPr rtlCol="0" anchor="ctr"/>
                  <a:lstStyle/>
                  <a:p>
                    <a:endParaRPr lang="zh-CN" altLang="en-US"/>
                  </a:p>
                </p:txBody>
              </p:sp>
              <p:sp>
                <p:nvSpPr>
                  <p:cNvPr id="699" name="任意多边形: 形状 698"/>
                  <p:cNvSpPr/>
                  <p:nvPr/>
                </p:nvSpPr>
                <p:spPr>
                  <a:xfrm>
                    <a:off x="8720729" y="2661839"/>
                    <a:ext cx="360746" cy="430087"/>
                  </a:xfrm>
                  <a:custGeom>
                    <a:avLst/>
                    <a:gdLst>
                      <a:gd name="connsiteX0" fmla="*/ 360683 w 360746"/>
                      <a:gd name="connsiteY0" fmla="*/ 0 h 430087"/>
                      <a:gd name="connsiteX1" fmla="*/ 359725 w 360746"/>
                      <a:gd name="connsiteY1" fmla="*/ 5852 h 430087"/>
                      <a:gd name="connsiteX2" fmla="*/ 356002 w 360746"/>
                      <a:gd name="connsiteY2" fmla="*/ 22449 h 430087"/>
                      <a:gd name="connsiteX3" fmla="*/ 348980 w 360746"/>
                      <a:gd name="connsiteY3" fmla="*/ 48410 h 430087"/>
                      <a:gd name="connsiteX4" fmla="*/ 337595 w 360746"/>
                      <a:gd name="connsiteY4" fmla="*/ 82243 h 430087"/>
                      <a:gd name="connsiteX5" fmla="*/ 330148 w 360746"/>
                      <a:gd name="connsiteY5" fmla="*/ 101607 h 430087"/>
                      <a:gd name="connsiteX6" fmla="*/ 320998 w 360746"/>
                      <a:gd name="connsiteY6" fmla="*/ 122141 h 430087"/>
                      <a:gd name="connsiteX7" fmla="*/ 298548 w 360746"/>
                      <a:gd name="connsiteY7" fmla="*/ 166402 h 430087"/>
                      <a:gd name="connsiteX8" fmla="*/ 233860 w 360746"/>
                      <a:gd name="connsiteY8" fmla="*/ 259923 h 430087"/>
                      <a:gd name="connsiteX9" fmla="*/ 153000 w 360746"/>
                      <a:gd name="connsiteY9" fmla="*/ 339932 h 430087"/>
                      <a:gd name="connsiteX10" fmla="*/ 113315 w 360746"/>
                      <a:gd name="connsiteY10" fmla="*/ 369722 h 430087"/>
                      <a:gd name="connsiteX11" fmla="*/ 94696 w 360746"/>
                      <a:gd name="connsiteY11" fmla="*/ 382277 h 430087"/>
                      <a:gd name="connsiteX12" fmla="*/ 76928 w 360746"/>
                      <a:gd name="connsiteY12" fmla="*/ 393023 h 430087"/>
                      <a:gd name="connsiteX13" fmla="*/ 45648 w 360746"/>
                      <a:gd name="connsiteY13" fmla="*/ 410046 h 430087"/>
                      <a:gd name="connsiteX14" fmla="*/ 21283 w 360746"/>
                      <a:gd name="connsiteY14" fmla="*/ 421536 h 430087"/>
                      <a:gd name="connsiteX15" fmla="*/ 5643 w 360746"/>
                      <a:gd name="connsiteY15" fmla="*/ 428133 h 430087"/>
                      <a:gd name="connsiteX16" fmla="*/ 4 w 360746"/>
                      <a:gd name="connsiteY16" fmla="*/ 430048 h 430087"/>
                      <a:gd name="connsiteX17" fmla="*/ 5218 w 360746"/>
                      <a:gd name="connsiteY17" fmla="*/ 427069 h 430087"/>
                      <a:gd name="connsiteX18" fmla="*/ 20432 w 360746"/>
                      <a:gd name="connsiteY18" fmla="*/ 419621 h 430087"/>
                      <a:gd name="connsiteX19" fmla="*/ 44265 w 360746"/>
                      <a:gd name="connsiteY19" fmla="*/ 407386 h 430087"/>
                      <a:gd name="connsiteX20" fmla="*/ 75013 w 360746"/>
                      <a:gd name="connsiteY20" fmla="*/ 389724 h 430087"/>
                      <a:gd name="connsiteX21" fmla="*/ 92462 w 360746"/>
                      <a:gd name="connsiteY21" fmla="*/ 378766 h 430087"/>
                      <a:gd name="connsiteX22" fmla="*/ 110762 w 360746"/>
                      <a:gd name="connsiteY22" fmla="*/ 365998 h 430087"/>
                      <a:gd name="connsiteX23" fmla="*/ 149915 w 360746"/>
                      <a:gd name="connsiteY23" fmla="*/ 335995 h 430087"/>
                      <a:gd name="connsiteX24" fmla="*/ 229817 w 360746"/>
                      <a:gd name="connsiteY24" fmla="*/ 256412 h 430087"/>
                      <a:gd name="connsiteX25" fmla="*/ 294293 w 360746"/>
                      <a:gd name="connsiteY25" fmla="*/ 163955 h 430087"/>
                      <a:gd name="connsiteX26" fmla="*/ 317061 w 360746"/>
                      <a:gd name="connsiteY26" fmla="*/ 120226 h 430087"/>
                      <a:gd name="connsiteX27" fmla="*/ 326424 w 360746"/>
                      <a:gd name="connsiteY27" fmla="*/ 99905 h 430087"/>
                      <a:gd name="connsiteX28" fmla="*/ 334191 w 360746"/>
                      <a:gd name="connsiteY28" fmla="*/ 80754 h 430087"/>
                      <a:gd name="connsiteX29" fmla="*/ 346213 w 360746"/>
                      <a:gd name="connsiteY29" fmla="*/ 47452 h 430087"/>
                      <a:gd name="connsiteX30" fmla="*/ 354087 w 360746"/>
                      <a:gd name="connsiteY30" fmla="*/ 21811 h 430087"/>
                      <a:gd name="connsiteX31" fmla="*/ 358768 w 360746"/>
                      <a:gd name="connsiteY31" fmla="*/ 5533 h 430087"/>
                      <a:gd name="connsiteX32" fmla="*/ 360683 w 360746"/>
                      <a:gd name="connsiteY32" fmla="*/ 0 h 43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746" h="430087">
                        <a:moveTo>
                          <a:pt x="360683" y="0"/>
                        </a:moveTo>
                        <a:cubicBezTo>
                          <a:pt x="360896" y="0"/>
                          <a:pt x="360577" y="2022"/>
                          <a:pt x="359725" y="5852"/>
                        </a:cubicBezTo>
                        <a:cubicBezTo>
                          <a:pt x="358768" y="10214"/>
                          <a:pt x="357491" y="15746"/>
                          <a:pt x="356002" y="22449"/>
                        </a:cubicBezTo>
                        <a:cubicBezTo>
                          <a:pt x="354406" y="29684"/>
                          <a:pt x="352278" y="38409"/>
                          <a:pt x="348980" y="48410"/>
                        </a:cubicBezTo>
                        <a:cubicBezTo>
                          <a:pt x="345788" y="58411"/>
                          <a:pt x="342702" y="70008"/>
                          <a:pt x="337595" y="82243"/>
                        </a:cubicBezTo>
                        <a:cubicBezTo>
                          <a:pt x="335255" y="88414"/>
                          <a:pt x="332701" y="94904"/>
                          <a:pt x="330148" y="101607"/>
                        </a:cubicBezTo>
                        <a:cubicBezTo>
                          <a:pt x="327488" y="108310"/>
                          <a:pt x="324190" y="115013"/>
                          <a:pt x="320998" y="122141"/>
                        </a:cubicBezTo>
                        <a:cubicBezTo>
                          <a:pt x="314933" y="136505"/>
                          <a:pt x="306741" y="150974"/>
                          <a:pt x="298548" y="166402"/>
                        </a:cubicBezTo>
                        <a:cubicBezTo>
                          <a:pt x="281100" y="196724"/>
                          <a:pt x="259714" y="228855"/>
                          <a:pt x="233860" y="259923"/>
                        </a:cubicBezTo>
                        <a:cubicBezTo>
                          <a:pt x="207687" y="290777"/>
                          <a:pt x="179812" y="317482"/>
                          <a:pt x="153000" y="339932"/>
                        </a:cubicBezTo>
                        <a:cubicBezTo>
                          <a:pt x="139169" y="350677"/>
                          <a:pt x="126295" y="361211"/>
                          <a:pt x="113315" y="369722"/>
                        </a:cubicBezTo>
                        <a:cubicBezTo>
                          <a:pt x="106825" y="374084"/>
                          <a:pt x="100867" y="378553"/>
                          <a:pt x="94696" y="382277"/>
                        </a:cubicBezTo>
                        <a:cubicBezTo>
                          <a:pt x="88525" y="386001"/>
                          <a:pt x="82567" y="389512"/>
                          <a:pt x="76928" y="393023"/>
                        </a:cubicBezTo>
                        <a:cubicBezTo>
                          <a:pt x="65757" y="400151"/>
                          <a:pt x="54904" y="405152"/>
                          <a:pt x="45648" y="410046"/>
                        </a:cubicBezTo>
                        <a:cubicBezTo>
                          <a:pt x="36391" y="415046"/>
                          <a:pt x="28093" y="418664"/>
                          <a:pt x="21283" y="421536"/>
                        </a:cubicBezTo>
                        <a:cubicBezTo>
                          <a:pt x="14900" y="424196"/>
                          <a:pt x="9793" y="426324"/>
                          <a:pt x="5643" y="428133"/>
                        </a:cubicBezTo>
                        <a:cubicBezTo>
                          <a:pt x="2026" y="429623"/>
                          <a:pt x="111" y="430261"/>
                          <a:pt x="4" y="430048"/>
                        </a:cubicBezTo>
                        <a:cubicBezTo>
                          <a:pt x="-102" y="429835"/>
                          <a:pt x="1707" y="428878"/>
                          <a:pt x="5218" y="427069"/>
                        </a:cubicBezTo>
                        <a:cubicBezTo>
                          <a:pt x="9261" y="425047"/>
                          <a:pt x="14261" y="422600"/>
                          <a:pt x="20432" y="419621"/>
                        </a:cubicBezTo>
                        <a:cubicBezTo>
                          <a:pt x="27135" y="416536"/>
                          <a:pt x="35221" y="412599"/>
                          <a:pt x="44265" y="407386"/>
                        </a:cubicBezTo>
                        <a:cubicBezTo>
                          <a:pt x="53415" y="402279"/>
                          <a:pt x="64054" y="396959"/>
                          <a:pt x="75013" y="389724"/>
                        </a:cubicBezTo>
                        <a:cubicBezTo>
                          <a:pt x="80545" y="386213"/>
                          <a:pt x="86397" y="382596"/>
                          <a:pt x="92462" y="378766"/>
                        </a:cubicBezTo>
                        <a:cubicBezTo>
                          <a:pt x="98526" y="374935"/>
                          <a:pt x="104484" y="370361"/>
                          <a:pt x="110762" y="365998"/>
                        </a:cubicBezTo>
                        <a:cubicBezTo>
                          <a:pt x="123635" y="357380"/>
                          <a:pt x="136296" y="346847"/>
                          <a:pt x="149915" y="335995"/>
                        </a:cubicBezTo>
                        <a:cubicBezTo>
                          <a:pt x="176407" y="313546"/>
                          <a:pt x="203857" y="286947"/>
                          <a:pt x="229817" y="256412"/>
                        </a:cubicBezTo>
                        <a:cubicBezTo>
                          <a:pt x="255352" y="225557"/>
                          <a:pt x="276738" y="193851"/>
                          <a:pt x="294293" y="163955"/>
                        </a:cubicBezTo>
                        <a:cubicBezTo>
                          <a:pt x="302591" y="148740"/>
                          <a:pt x="310784" y="134377"/>
                          <a:pt x="317061" y="120226"/>
                        </a:cubicBezTo>
                        <a:cubicBezTo>
                          <a:pt x="320253" y="113204"/>
                          <a:pt x="323764" y="106608"/>
                          <a:pt x="326424" y="99905"/>
                        </a:cubicBezTo>
                        <a:cubicBezTo>
                          <a:pt x="329084" y="93308"/>
                          <a:pt x="331637" y="86925"/>
                          <a:pt x="334191" y="80754"/>
                        </a:cubicBezTo>
                        <a:cubicBezTo>
                          <a:pt x="339404" y="68731"/>
                          <a:pt x="342809" y="57240"/>
                          <a:pt x="346213" y="47452"/>
                        </a:cubicBezTo>
                        <a:cubicBezTo>
                          <a:pt x="349831" y="37664"/>
                          <a:pt x="352278" y="28939"/>
                          <a:pt x="354087" y="21811"/>
                        </a:cubicBezTo>
                        <a:cubicBezTo>
                          <a:pt x="356002" y="15214"/>
                          <a:pt x="357598" y="9788"/>
                          <a:pt x="358768" y="5533"/>
                        </a:cubicBezTo>
                        <a:cubicBezTo>
                          <a:pt x="359832" y="1915"/>
                          <a:pt x="360577" y="0"/>
                          <a:pt x="360683" y="0"/>
                        </a:cubicBezTo>
                        <a:close/>
                      </a:path>
                    </a:pathLst>
                  </a:custGeom>
                  <a:solidFill>
                    <a:srgbClr val="263238"/>
                  </a:solidFill>
                  <a:ln w="10627" cap="flat">
                    <a:noFill/>
                    <a:prstDash val="solid"/>
                    <a:miter/>
                  </a:ln>
                </p:spPr>
                <p:txBody>
                  <a:bodyPr rtlCol="0" anchor="ctr"/>
                  <a:lstStyle/>
                  <a:p>
                    <a:endParaRPr lang="zh-CN" altLang="en-US"/>
                  </a:p>
                </p:txBody>
              </p:sp>
              <p:sp>
                <p:nvSpPr>
                  <p:cNvPr id="700" name="任意多边形: 形状 699"/>
                  <p:cNvSpPr/>
                  <p:nvPr/>
                </p:nvSpPr>
                <p:spPr>
                  <a:xfrm>
                    <a:off x="8568898" y="3224667"/>
                    <a:ext cx="63886" cy="144101"/>
                  </a:xfrm>
                  <a:custGeom>
                    <a:avLst/>
                    <a:gdLst>
                      <a:gd name="connsiteX0" fmla="*/ 63848 w 63886"/>
                      <a:gd name="connsiteY0" fmla="*/ 144060 h 144101"/>
                      <a:gd name="connsiteX1" fmla="*/ 44484 w 63886"/>
                      <a:gd name="connsiteY1" fmla="*/ 129590 h 144101"/>
                      <a:gd name="connsiteX2" fmla="*/ 11608 w 63886"/>
                      <a:gd name="connsiteY2" fmla="*/ 81287 h 144101"/>
                      <a:gd name="connsiteX3" fmla="*/ 11 w 63886"/>
                      <a:gd name="connsiteY3" fmla="*/ 23940 h 144101"/>
                      <a:gd name="connsiteX4" fmla="*/ 3309 w 63886"/>
                      <a:gd name="connsiteY4" fmla="*/ 1 h 144101"/>
                      <a:gd name="connsiteX5" fmla="*/ 3947 w 63886"/>
                      <a:gd name="connsiteY5" fmla="*/ 23833 h 144101"/>
                      <a:gd name="connsiteX6" fmla="*/ 16715 w 63886"/>
                      <a:gd name="connsiteY6" fmla="*/ 79052 h 144101"/>
                      <a:gd name="connsiteX7" fmla="*/ 47250 w 63886"/>
                      <a:gd name="connsiteY7" fmla="*/ 126824 h 144101"/>
                      <a:gd name="connsiteX8" fmla="*/ 63848 w 63886"/>
                      <a:gd name="connsiteY8" fmla="*/ 144060 h 1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86" h="144101">
                        <a:moveTo>
                          <a:pt x="63848" y="144060"/>
                        </a:moveTo>
                        <a:cubicBezTo>
                          <a:pt x="63529" y="144592"/>
                          <a:pt x="55336" y="140017"/>
                          <a:pt x="44484" y="129590"/>
                        </a:cubicBezTo>
                        <a:cubicBezTo>
                          <a:pt x="33632" y="119270"/>
                          <a:pt x="20651" y="102459"/>
                          <a:pt x="11608" y="81287"/>
                        </a:cubicBezTo>
                        <a:cubicBezTo>
                          <a:pt x="2671" y="60008"/>
                          <a:pt x="-202" y="38942"/>
                          <a:pt x="11" y="23940"/>
                        </a:cubicBezTo>
                        <a:cubicBezTo>
                          <a:pt x="224" y="8832"/>
                          <a:pt x="2671" y="-105"/>
                          <a:pt x="3309" y="1"/>
                        </a:cubicBezTo>
                        <a:cubicBezTo>
                          <a:pt x="4267" y="107"/>
                          <a:pt x="3203" y="9257"/>
                          <a:pt x="3947" y="23833"/>
                        </a:cubicBezTo>
                        <a:cubicBezTo>
                          <a:pt x="4692" y="38409"/>
                          <a:pt x="8097" y="58518"/>
                          <a:pt x="16715" y="79052"/>
                        </a:cubicBezTo>
                        <a:cubicBezTo>
                          <a:pt x="25439" y="99587"/>
                          <a:pt x="37355" y="116078"/>
                          <a:pt x="47250" y="126824"/>
                        </a:cubicBezTo>
                        <a:cubicBezTo>
                          <a:pt x="57145" y="137676"/>
                          <a:pt x="64486" y="143315"/>
                          <a:pt x="63848" y="144060"/>
                        </a:cubicBezTo>
                        <a:close/>
                      </a:path>
                    </a:pathLst>
                  </a:custGeom>
                  <a:solidFill>
                    <a:srgbClr val="263238"/>
                  </a:solidFill>
                  <a:ln w="10627" cap="flat">
                    <a:noFill/>
                    <a:prstDash val="solid"/>
                    <a:miter/>
                  </a:ln>
                </p:spPr>
                <p:txBody>
                  <a:bodyPr rtlCol="0" anchor="ctr"/>
                  <a:lstStyle/>
                  <a:p>
                    <a:endParaRPr lang="zh-CN" altLang="en-US"/>
                  </a:p>
                </p:txBody>
              </p:sp>
              <p:sp>
                <p:nvSpPr>
                  <p:cNvPr id="701" name="任意多边形: 形状 700"/>
                  <p:cNvSpPr/>
                  <p:nvPr/>
                </p:nvSpPr>
                <p:spPr>
                  <a:xfrm>
                    <a:off x="8619377" y="3285830"/>
                    <a:ext cx="11084" cy="61329"/>
                  </a:xfrm>
                  <a:custGeom>
                    <a:avLst/>
                    <a:gdLst>
                      <a:gd name="connsiteX0" fmla="*/ 5602 w 11084"/>
                      <a:gd name="connsiteY0" fmla="*/ 15 h 61329"/>
                      <a:gd name="connsiteX1" fmla="*/ 5815 w 11084"/>
                      <a:gd name="connsiteY1" fmla="*/ 30869 h 61329"/>
                      <a:gd name="connsiteX2" fmla="*/ 10815 w 11084"/>
                      <a:gd name="connsiteY2" fmla="*/ 61298 h 61329"/>
                      <a:gd name="connsiteX3" fmla="*/ 282 w 11084"/>
                      <a:gd name="connsiteY3" fmla="*/ 31295 h 61329"/>
                      <a:gd name="connsiteX4" fmla="*/ 5602 w 11084"/>
                      <a:gd name="connsiteY4" fmla="*/ 15 h 61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 h="61329">
                        <a:moveTo>
                          <a:pt x="5602" y="15"/>
                        </a:moveTo>
                        <a:cubicBezTo>
                          <a:pt x="7198" y="440"/>
                          <a:pt x="4219" y="14059"/>
                          <a:pt x="5815" y="30869"/>
                        </a:cubicBezTo>
                        <a:cubicBezTo>
                          <a:pt x="7198" y="47680"/>
                          <a:pt x="12305" y="60660"/>
                          <a:pt x="10815" y="61298"/>
                        </a:cubicBezTo>
                        <a:cubicBezTo>
                          <a:pt x="9645" y="62043"/>
                          <a:pt x="1665" y="49276"/>
                          <a:pt x="282" y="31295"/>
                        </a:cubicBezTo>
                        <a:cubicBezTo>
                          <a:pt x="-1314" y="13421"/>
                          <a:pt x="4325" y="-517"/>
                          <a:pt x="5602" y="15"/>
                        </a:cubicBezTo>
                        <a:close/>
                      </a:path>
                    </a:pathLst>
                  </a:custGeom>
                  <a:solidFill>
                    <a:srgbClr val="263238"/>
                  </a:solidFill>
                  <a:ln w="10627" cap="flat">
                    <a:noFill/>
                    <a:prstDash val="solid"/>
                    <a:miter/>
                  </a:ln>
                </p:spPr>
                <p:txBody>
                  <a:bodyPr rtlCol="0" anchor="ctr"/>
                  <a:lstStyle/>
                  <a:p>
                    <a:endParaRPr lang="zh-CN" altLang="en-US"/>
                  </a:p>
                </p:txBody>
              </p:sp>
              <p:sp>
                <p:nvSpPr>
                  <p:cNvPr id="702" name="任意多边形: 形状 701"/>
                  <p:cNvSpPr/>
                  <p:nvPr/>
                </p:nvSpPr>
                <p:spPr>
                  <a:xfrm>
                    <a:off x="8427377" y="2409151"/>
                    <a:ext cx="92696" cy="495800"/>
                  </a:xfrm>
                  <a:custGeom>
                    <a:avLst/>
                    <a:gdLst>
                      <a:gd name="connsiteX0" fmla="*/ 92590 w 92696"/>
                      <a:gd name="connsiteY0" fmla="*/ 495800 h 495800"/>
                      <a:gd name="connsiteX1" fmla="*/ 91313 w 92696"/>
                      <a:gd name="connsiteY1" fmla="*/ 490800 h 495800"/>
                      <a:gd name="connsiteX2" fmla="*/ 88654 w 92696"/>
                      <a:gd name="connsiteY2" fmla="*/ 476330 h 495800"/>
                      <a:gd name="connsiteX3" fmla="*/ 79716 w 92696"/>
                      <a:gd name="connsiteY3" fmla="*/ 423026 h 495800"/>
                      <a:gd name="connsiteX4" fmla="*/ 48862 w 92696"/>
                      <a:gd name="connsiteY4" fmla="*/ 247474 h 495800"/>
                      <a:gd name="connsiteX5" fmla="*/ 14284 w 92696"/>
                      <a:gd name="connsiteY5" fmla="*/ 72561 h 495800"/>
                      <a:gd name="connsiteX6" fmla="*/ 3431 w 92696"/>
                      <a:gd name="connsiteY6" fmla="*/ 19577 h 495800"/>
                      <a:gd name="connsiteX7" fmla="*/ 665 w 92696"/>
                      <a:gd name="connsiteY7" fmla="*/ 5107 h 495800"/>
                      <a:gd name="connsiteX8" fmla="*/ 27 w 92696"/>
                      <a:gd name="connsiteY8" fmla="*/ 0 h 495800"/>
                      <a:gd name="connsiteX9" fmla="*/ 1729 w 92696"/>
                      <a:gd name="connsiteY9" fmla="*/ 4894 h 495800"/>
                      <a:gd name="connsiteX10" fmla="*/ 5453 w 92696"/>
                      <a:gd name="connsiteY10" fmla="*/ 19151 h 495800"/>
                      <a:gd name="connsiteX11" fmla="*/ 18007 w 92696"/>
                      <a:gd name="connsiteY11" fmla="*/ 71710 h 495800"/>
                      <a:gd name="connsiteX12" fmla="*/ 54182 w 92696"/>
                      <a:gd name="connsiteY12" fmla="*/ 246411 h 495800"/>
                      <a:gd name="connsiteX13" fmla="*/ 83440 w 92696"/>
                      <a:gd name="connsiteY13" fmla="*/ 422388 h 495800"/>
                      <a:gd name="connsiteX14" fmla="*/ 90675 w 92696"/>
                      <a:gd name="connsiteY14" fmla="*/ 476011 h 495800"/>
                      <a:gd name="connsiteX15" fmla="*/ 92271 w 92696"/>
                      <a:gd name="connsiteY15" fmla="*/ 490587 h 495800"/>
                      <a:gd name="connsiteX16" fmla="*/ 92590 w 92696"/>
                      <a:gd name="connsiteY16" fmla="*/ 495800 h 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696" h="495800">
                        <a:moveTo>
                          <a:pt x="92590" y="495800"/>
                        </a:moveTo>
                        <a:cubicBezTo>
                          <a:pt x="92377" y="495800"/>
                          <a:pt x="91952" y="494098"/>
                          <a:pt x="91313" y="490800"/>
                        </a:cubicBezTo>
                        <a:cubicBezTo>
                          <a:pt x="90569" y="486863"/>
                          <a:pt x="89717" y="482075"/>
                          <a:pt x="88654" y="476330"/>
                        </a:cubicBezTo>
                        <a:cubicBezTo>
                          <a:pt x="86419" y="462924"/>
                          <a:pt x="83334" y="444837"/>
                          <a:pt x="79716" y="423026"/>
                        </a:cubicBezTo>
                        <a:cubicBezTo>
                          <a:pt x="72269" y="378021"/>
                          <a:pt x="61629" y="315886"/>
                          <a:pt x="48862" y="247474"/>
                        </a:cubicBezTo>
                        <a:cubicBezTo>
                          <a:pt x="36094" y="179063"/>
                          <a:pt x="23540" y="117247"/>
                          <a:pt x="14284" y="72561"/>
                        </a:cubicBezTo>
                        <a:cubicBezTo>
                          <a:pt x="9815" y="50857"/>
                          <a:pt x="6198" y="32982"/>
                          <a:pt x="3431" y="19577"/>
                        </a:cubicBezTo>
                        <a:cubicBezTo>
                          <a:pt x="2367" y="13831"/>
                          <a:pt x="1410" y="9044"/>
                          <a:pt x="665" y="5107"/>
                        </a:cubicBezTo>
                        <a:cubicBezTo>
                          <a:pt x="133" y="1809"/>
                          <a:pt x="-80" y="0"/>
                          <a:pt x="27" y="0"/>
                        </a:cubicBezTo>
                        <a:cubicBezTo>
                          <a:pt x="239" y="0"/>
                          <a:pt x="771" y="1596"/>
                          <a:pt x="1729" y="4894"/>
                        </a:cubicBezTo>
                        <a:cubicBezTo>
                          <a:pt x="2793" y="8724"/>
                          <a:pt x="3963" y="13406"/>
                          <a:pt x="5453" y="19151"/>
                        </a:cubicBezTo>
                        <a:cubicBezTo>
                          <a:pt x="8645" y="31493"/>
                          <a:pt x="12900" y="49474"/>
                          <a:pt x="18007" y="71710"/>
                        </a:cubicBezTo>
                        <a:cubicBezTo>
                          <a:pt x="28221" y="116183"/>
                          <a:pt x="41414" y="177892"/>
                          <a:pt x="54182" y="246411"/>
                        </a:cubicBezTo>
                        <a:cubicBezTo>
                          <a:pt x="66949" y="314929"/>
                          <a:pt x="76950" y="377170"/>
                          <a:pt x="83440" y="422388"/>
                        </a:cubicBezTo>
                        <a:cubicBezTo>
                          <a:pt x="86738" y="444943"/>
                          <a:pt x="89185" y="463350"/>
                          <a:pt x="90675" y="476011"/>
                        </a:cubicBezTo>
                        <a:cubicBezTo>
                          <a:pt x="91313" y="481862"/>
                          <a:pt x="91845" y="486650"/>
                          <a:pt x="92271" y="490587"/>
                        </a:cubicBezTo>
                        <a:cubicBezTo>
                          <a:pt x="92696" y="493991"/>
                          <a:pt x="92803" y="495800"/>
                          <a:pt x="92590" y="495800"/>
                        </a:cubicBezTo>
                        <a:close/>
                      </a:path>
                    </a:pathLst>
                  </a:custGeom>
                  <a:solidFill>
                    <a:srgbClr val="263238"/>
                  </a:solidFill>
                  <a:ln w="10627" cap="flat">
                    <a:noFill/>
                    <a:prstDash val="solid"/>
                    <a:miter/>
                  </a:ln>
                </p:spPr>
                <p:txBody>
                  <a:bodyPr rtlCol="0" anchor="ctr"/>
                  <a:lstStyle/>
                  <a:p>
                    <a:endParaRPr lang="zh-CN" altLang="en-US"/>
                  </a:p>
                </p:txBody>
              </p:sp>
              <p:sp>
                <p:nvSpPr>
                  <p:cNvPr id="703" name="任意多边形: 形状 702"/>
                  <p:cNvSpPr/>
                  <p:nvPr/>
                </p:nvSpPr>
                <p:spPr>
                  <a:xfrm>
                    <a:off x="9199766" y="2388191"/>
                    <a:ext cx="36716" cy="516759"/>
                  </a:xfrm>
                  <a:custGeom>
                    <a:avLst/>
                    <a:gdLst>
                      <a:gd name="connsiteX0" fmla="*/ 1234 w 36716"/>
                      <a:gd name="connsiteY0" fmla="*/ 516760 h 516759"/>
                      <a:gd name="connsiteX1" fmla="*/ 702 w 36716"/>
                      <a:gd name="connsiteY1" fmla="*/ 511547 h 516759"/>
                      <a:gd name="connsiteX2" fmla="*/ 276 w 36716"/>
                      <a:gd name="connsiteY2" fmla="*/ 496439 h 516759"/>
                      <a:gd name="connsiteX3" fmla="*/ 64 w 36716"/>
                      <a:gd name="connsiteY3" fmla="*/ 440900 h 516759"/>
                      <a:gd name="connsiteX4" fmla="*/ 7937 w 36716"/>
                      <a:gd name="connsiteY4" fmla="*/ 257688 h 516759"/>
                      <a:gd name="connsiteX5" fmla="*/ 26130 w 36716"/>
                      <a:gd name="connsiteY5" fmla="*/ 75221 h 516759"/>
                      <a:gd name="connsiteX6" fmla="*/ 33152 w 36716"/>
                      <a:gd name="connsiteY6" fmla="*/ 20109 h 516759"/>
                      <a:gd name="connsiteX7" fmla="*/ 35387 w 36716"/>
                      <a:gd name="connsiteY7" fmla="*/ 5213 h 516759"/>
                      <a:gd name="connsiteX8" fmla="*/ 36557 w 36716"/>
                      <a:gd name="connsiteY8" fmla="*/ 0 h 516759"/>
                      <a:gd name="connsiteX9" fmla="*/ 36557 w 36716"/>
                      <a:gd name="connsiteY9" fmla="*/ 5320 h 516759"/>
                      <a:gd name="connsiteX10" fmla="*/ 35387 w 36716"/>
                      <a:gd name="connsiteY10" fmla="*/ 20428 h 516759"/>
                      <a:gd name="connsiteX11" fmla="*/ 30173 w 36716"/>
                      <a:gd name="connsiteY11" fmla="*/ 75753 h 516759"/>
                      <a:gd name="connsiteX12" fmla="*/ 13682 w 36716"/>
                      <a:gd name="connsiteY12" fmla="*/ 258220 h 516759"/>
                      <a:gd name="connsiteX13" fmla="*/ 4107 w 36716"/>
                      <a:gd name="connsiteY13" fmla="*/ 441007 h 516759"/>
                      <a:gd name="connsiteX14" fmla="*/ 2511 w 36716"/>
                      <a:gd name="connsiteY14" fmla="*/ 496545 h 516759"/>
                      <a:gd name="connsiteX15" fmla="*/ 1872 w 36716"/>
                      <a:gd name="connsiteY15" fmla="*/ 511653 h 516759"/>
                      <a:gd name="connsiteX16" fmla="*/ 1234 w 36716"/>
                      <a:gd name="connsiteY16" fmla="*/ 516760 h 51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716" h="516759">
                        <a:moveTo>
                          <a:pt x="1234" y="516760"/>
                        </a:moveTo>
                        <a:cubicBezTo>
                          <a:pt x="1021" y="516760"/>
                          <a:pt x="915" y="514951"/>
                          <a:pt x="702" y="511547"/>
                        </a:cubicBezTo>
                        <a:cubicBezTo>
                          <a:pt x="596" y="507504"/>
                          <a:pt x="383" y="502503"/>
                          <a:pt x="276" y="496439"/>
                        </a:cubicBezTo>
                        <a:cubicBezTo>
                          <a:pt x="-43" y="483352"/>
                          <a:pt x="-43" y="464307"/>
                          <a:pt x="64" y="440900"/>
                        </a:cubicBezTo>
                        <a:cubicBezTo>
                          <a:pt x="489" y="393980"/>
                          <a:pt x="2511" y="329186"/>
                          <a:pt x="7937" y="257688"/>
                        </a:cubicBezTo>
                        <a:cubicBezTo>
                          <a:pt x="13363" y="186297"/>
                          <a:pt x="20598" y="121822"/>
                          <a:pt x="26130" y="75221"/>
                        </a:cubicBezTo>
                        <a:cubicBezTo>
                          <a:pt x="29003" y="52559"/>
                          <a:pt x="31344" y="33940"/>
                          <a:pt x="33152" y="20109"/>
                        </a:cubicBezTo>
                        <a:cubicBezTo>
                          <a:pt x="34004" y="14151"/>
                          <a:pt x="34748" y="9256"/>
                          <a:pt x="35387" y="5213"/>
                        </a:cubicBezTo>
                        <a:cubicBezTo>
                          <a:pt x="35919" y="1809"/>
                          <a:pt x="36344" y="0"/>
                          <a:pt x="36557" y="0"/>
                        </a:cubicBezTo>
                        <a:cubicBezTo>
                          <a:pt x="36770" y="0"/>
                          <a:pt x="36770" y="1809"/>
                          <a:pt x="36557" y="5320"/>
                        </a:cubicBezTo>
                        <a:cubicBezTo>
                          <a:pt x="36238" y="9363"/>
                          <a:pt x="35812" y="14363"/>
                          <a:pt x="35387" y="20428"/>
                        </a:cubicBezTo>
                        <a:cubicBezTo>
                          <a:pt x="34110" y="34366"/>
                          <a:pt x="32301" y="52985"/>
                          <a:pt x="30173" y="75753"/>
                        </a:cubicBezTo>
                        <a:cubicBezTo>
                          <a:pt x="25598" y="122460"/>
                          <a:pt x="19002" y="186829"/>
                          <a:pt x="13682" y="258220"/>
                        </a:cubicBezTo>
                        <a:cubicBezTo>
                          <a:pt x="8256" y="329505"/>
                          <a:pt x="5596" y="394193"/>
                          <a:pt x="4107" y="441007"/>
                        </a:cubicBezTo>
                        <a:cubicBezTo>
                          <a:pt x="3468" y="463775"/>
                          <a:pt x="2936" y="482501"/>
                          <a:pt x="2511" y="496545"/>
                        </a:cubicBezTo>
                        <a:cubicBezTo>
                          <a:pt x="2298" y="502609"/>
                          <a:pt x="2085" y="507504"/>
                          <a:pt x="1872" y="511653"/>
                        </a:cubicBezTo>
                        <a:cubicBezTo>
                          <a:pt x="1660" y="514951"/>
                          <a:pt x="1447" y="516760"/>
                          <a:pt x="1234" y="516760"/>
                        </a:cubicBezTo>
                        <a:close/>
                      </a:path>
                    </a:pathLst>
                  </a:custGeom>
                  <a:solidFill>
                    <a:srgbClr val="263238"/>
                  </a:solidFill>
                  <a:ln w="10627" cap="flat">
                    <a:noFill/>
                    <a:prstDash val="solid"/>
                    <a:miter/>
                  </a:ln>
                </p:spPr>
                <p:txBody>
                  <a:bodyPr rtlCol="0" anchor="ctr"/>
                  <a:lstStyle/>
                  <a:p>
                    <a:endParaRPr lang="zh-CN" altLang="en-US"/>
                  </a:p>
                </p:txBody>
              </p:sp>
              <p:sp>
                <p:nvSpPr>
                  <p:cNvPr id="704" name="任意多边形: 形状 703"/>
                  <p:cNvSpPr/>
                  <p:nvPr/>
                </p:nvSpPr>
                <p:spPr>
                  <a:xfrm>
                    <a:off x="8249574" y="2782246"/>
                    <a:ext cx="100778" cy="150169"/>
                  </a:xfrm>
                  <a:custGeom>
                    <a:avLst/>
                    <a:gdLst>
                      <a:gd name="connsiteX0" fmla="*/ 100693 w 100778"/>
                      <a:gd name="connsiteY0" fmla="*/ 150155 h 150169"/>
                      <a:gd name="connsiteX1" fmla="*/ 57710 w 100778"/>
                      <a:gd name="connsiteY1" fmla="*/ 70040 h 150169"/>
                      <a:gd name="connsiteX2" fmla="*/ 44 w 100778"/>
                      <a:gd name="connsiteY2" fmla="*/ 32 h 150169"/>
                      <a:gd name="connsiteX3" fmla="*/ 20897 w 100778"/>
                      <a:gd name="connsiteY3" fmla="*/ 17055 h 150169"/>
                      <a:gd name="connsiteX4" fmla="*/ 62285 w 100778"/>
                      <a:gd name="connsiteY4" fmla="*/ 67061 h 150169"/>
                      <a:gd name="connsiteX5" fmla="*/ 92182 w 100778"/>
                      <a:gd name="connsiteY5" fmla="*/ 124727 h 150169"/>
                      <a:gd name="connsiteX6" fmla="*/ 100693 w 100778"/>
                      <a:gd name="connsiteY6" fmla="*/ 150155 h 15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78" h="150169">
                        <a:moveTo>
                          <a:pt x="100693" y="150155"/>
                        </a:moveTo>
                        <a:cubicBezTo>
                          <a:pt x="98778" y="151007"/>
                          <a:pt x="84840" y="112173"/>
                          <a:pt x="57710" y="70040"/>
                        </a:cubicBezTo>
                        <a:cubicBezTo>
                          <a:pt x="30366" y="27908"/>
                          <a:pt x="-1339" y="1415"/>
                          <a:pt x="44" y="32"/>
                        </a:cubicBezTo>
                        <a:cubicBezTo>
                          <a:pt x="469" y="-500"/>
                          <a:pt x="8768" y="5565"/>
                          <a:pt x="20897" y="17055"/>
                        </a:cubicBezTo>
                        <a:cubicBezTo>
                          <a:pt x="32920" y="28546"/>
                          <a:pt x="48453" y="45782"/>
                          <a:pt x="62285" y="67061"/>
                        </a:cubicBezTo>
                        <a:cubicBezTo>
                          <a:pt x="76116" y="88447"/>
                          <a:pt x="85904" y="109300"/>
                          <a:pt x="92182" y="124727"/>
                        </a:cubicBezTo>
                        <a:cubicBezTo>
                          <a:pt x="98353" y="140048"/>
                          <a:pt x="101332" y="149836"/>
                          <a:pt x="100693" y="150155"/>
                        </a:cubicBezTo>
                        <a:close/>
                      </a:path>
                    </a:pathLst>
                  </a:custGeom>
                  <a:solidFill>
                    <a:srgbClr val="263238"/>
                  </a:solidFill>
                  <a:ln w="10627" cap="flat">
                    <a:noFill/>
                    <a:prstDash val="solid"/>
                    <a:miter/>
                  </a:ln>
                </p:spPr>
                <p:txBody>
                  <a:bodyPr rtlCol="0" anchor="ctr"/>
                  <a:lstStyle/>
                  <a:p>
                    <a:endParaRPr lang="zh-CN" altLang="en-US"/>
                  </a:p>
                </p:txBody>
              </p:sp>
              <p:sp>
                <p:nvSpPr>
                  <p:cNvPr id="705" name="任意多边形: 形状 704"/>
                  <p:cNvSpPr/>
                  <p:nvPr/>
                </p:nvSpPr>
                <p:spPr>
                  <a:xfrm>
                    <a:off x="8249507" y="2782062"/>
                    <a:ext cx="119132" cy="104066"/>
                  </a:xfrm>
                  <a:custGeom>
                    <a:avLst/>
                    <a:gdLst>
                      <a:gd name="connsiteX0" fmla="*/ 119060 w 119132"/>
                      <a:gd name="connsiteY0" fmla="*/ 104058 h 104066"/>
                      <a:gd name="connsiteX1" fmla="*/ 107143 w 119132"/>
                      <a:gd name="connsiteY1" fmla="*/ 83311 h 104066"/>
                      <a:gd name="connsiteX2" fmla="*/ 70331 w 119132"/>
                      <a:gd name="connsiteY2" fmla="*/ 40221 h 104066"/>
                      <a:gd name="connsiteX3" fmla="*/ 21602 w 119132"/>
                      <a:gd name="connsiteY3" fmla="*/ 10536 h 104066"/>
                      <a:gd name="connsiteX4" fmla="*/ 4 w 119132"/>
                      <a:gd name="connsiteY4" fmla="*/ 110 h 104066"/>
                      <a:gd name="connsiteX5" fmla="*/ 23092 w 119132"/>
                      <a:gd name="connsiteY5" fmla="*/ 7025 h 104066"/>
                      <a:gd name="connsiteX6" fmla="*/ 73735 w 119132"/>
                      <a:gd name="connsiteY6" fmla="*/ 35965 h 104066"/>
                      <a:gd name="connsiteX7" fmla="*/ 110442 w 119132"/>
                      <a:gd name="connsiteY7" fmla="*/ 81395 h 104066"/>
                      <a:gd name="connsiteX8" fmla="*/ 119060 w 119132"/>
                      <a:gd name="connsiteY8" fmla="*/ 104058 h 10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32" h="104066">
                        <a:moveTo>
                          <a:pt x="119060" y="104058"/>
                        </a:moveTo>
                        <a:cubicBezTo>
                          <a:pt x="118209" y="104377"/>
                          <a:pt x="114591" y="95971"/>
                          <a:pt x="107143" y="83311"/>
                        </a:cubicBezTo>
                        <a:cubicBezTo>
                          <a:pt x="99696" y="70756"/>
                          <a:pt x="87567" y="54371"/>
                          <a:pt x="70331" y="40221"/>
                        </a:cubicBezTo>
                        <a:cubicBezTo>
                          <a:pt x="53095" y="26176"/>
                          <a:pt x="34901" y="16814"/>
                          <a:pt x="21602" y="10536"/>
                        </a:cubicBezTo>
                        <a:cubicBezTo>
                          <a:pt x="8303" y="4365"/>
                          <a:pt x="-209" y="855"/>
                          <a:pt x="4" y="110"/>
                        </a:cubicBezTo>
                        <a:cubicBezTo>
                          <a:pt x="217" y="-529"/>
                          <a:pt x="9154" y="1599"/>
                          <a:pt x="23092" y="7025"/>
                        </a:cubicBezTo>
                        <a:cubicBezTo>
                          <a:pt x="36923" y="12452"/>
                          <a:pt x="55861" y="21389"/>
                          <a:pt x="73735" y="35965"/>
                        </a:cubicBezTo>
                        <a:cubicBezTo>
                          <a:pt x="91610" y="50541"/>
                          <a:pt x="103739" y="68096"/>
                          <a:pt x="110442" y="81395"/>
                        </a:cubicBezTo>
                        <a:cubicBezTo>
                          <a:pt x="117251" y="94801"/>
                          <a:pt x="119592" y="103845"/>
                          <a:pt x="119060" y="104058"/>
                        </a:cubicBezTo>
                        <a:close/>
                      </a:path>
                    </a:pathLst>
                  </a:custGeom>
                  <a:solidFill>
                    <a:srgbClr val="263238"/>
                  </a:solidFill>
                  <a:ln w="10627" cap="flat">
                    <a:noFill/>
                    <a:prstDash val="solid"/>
                    <a:miter/>
                  </a:ln>
                </p:spPr>
                <p:txBody>
                  <a:bodyPr rtlCol="0" anchor="ctr"/>
                  <a:lstStyle/>
                  <a:p>
                    <a:endParaRPr lang="zh-CN" altLang="en-US"/>
                  </a:p>
                </p:txBody>
              </p:sp>
              <p:sp>
                <p:nvSpPr>
                  <p:cNvPr id="706" name="任意多边形: 形状 705"/>
                  <p:cNvSpPr/>
                  <p:nvPr/>
                </p:nvSpPr>
                <p:spPr>
                  <a:xfrm>
                    <a:off x="8293859" y="2490549"/>
                    <a:ext cx="184306" cy="170647"/>
                  </a:xfrm>
                  <a:custGeom>
                    <a:avLst/>
                    <a:gdLst>
                      <a:gd name="connsiteX0" fmla="*/ 184295 w 184306"/>
                      <a:gd name="connsiteY0" fmla="*/ 139690 h 170647"/>
                      <a:gd name="connsiteX1" fmla="*/ 182060 w 184306"/>
                      <a:gd name="connsiteY1" fmla="*/ 144372 h 170647"/>
                      <a:gd name="connsiteX2" fmla="*/ 172272 w 184306"/>
                      <a:gd name="connsiteY2" fmla="*/ 155756 h 170647"/>
                      <a:gd name="connsiteX3" fmla="*/ 120139 w 184306"/>
                      <a:gd name="connsiteY3" fmla="*/ 169800 h 170647"/>
                      <a:gd name="connsiteX4" fmla="*/ 54599 w 184306"/>
                      <a:gd name="connsiteY4" fmla="*/ 123518 h 170647"/>
                      <a:gd name="connsiteX5" fmla="*/ 33001 w 184306"/>
                      <a:gd name="connsiteY5" fmla="*/ 80535 h 170647"/>
                      <a:gd name="connsiteX6" fmla="*/ 24490 w 184306"/>
                      <a:gd name="connsiteY6" fmla="*/ 56596 h 170647"/>
                      <a:gd name="connsiteX7" fmla="*/ 21511 w 184306"/>
                      <a:gd name="connsiteY7" fmla="*/ 29891 h 170647"/>
                      <a:gd name="connsiteX8" fmla="*/ 34491 w 184306"/>
                      <a:gd name="connsiteY8" fmla="*/ 5739 h 170647"/>
                      <a:gd name="connsiteX9" fmla="*/ 60770 w 184306"/>
                      <a:gd name="connsiteY9" fmla="*/ 1058 h 170647"/>
                      <a:gd name="connsiteX10" fmla="*/ 95774 w 184306"/>
                      <a:gd name="connsiteY10" fmla="*/ 34253 h 170647"/>
                      <a:gd name="connsiteX11" fmla="*/ 91412 w 184306"/>
                      <a:gd name="connsiteY11" fmla="*/ 77769 h 170647"/>
                      <a:gd name="connsiteX12" fmla="*/ 61090 w 184306"/>
                      <a:gd name="connsiteY12" fmla="*/ 101069 h 170647"/>
                      <a:gd name="connsiteX13" fmla="*/ 29597 w 184306"/>
                      <a:gd name="connsiteY13" fmla="*/ 99580 h 170647"/>
                      <a:gd name="connsiteX14" fmla="*/ 9913 w 184306"/>
                      <a:gd name="connsiteY14" fmla="*/ 86174 h 170647"/>
                      <a:gd name="connsiteX15" fmla="*/ 1615 w 184306"/>
                      <a:gd name="connsiteY15" fmla="*/ 73726 h 170647"/>
                      <a:gd name="connsiteX16" fmla="*/ 19 w 184306"/>
                      <a:gd name="connsiteY16" fmla="*/ 68725 h 170647"/>
                      <a:gd name="connsiteX17" fmla="*/ 11403 w 184306"/>
                      <a:gd name="connsiteY17" fmla="*/ 84684 h 170647"/>
                      <a:gd name="connsiteX18" fmla="*/ 30661 w 184306"/>
                      <a:gd name="connsiteY18" fmla="*/ 96600 h 170647"/>
                      <a:gd name="connsiteX19" fmla="*/ 59919 w 184306"/>
                      <a:gd name="connsiteY19" fmla="*/ 97239 h 170647"/>
                      <a:gd name="connsiteX20" fmla="*/ 87475 w 184306"/>
                      <a:gd name="connsiteY20" fmla="*/ 75321 h 170647"/>
                      <a:gd name="connsiteX21" fmla="*/ 90986 w 184306"/>
                      <a:gd name="connsiteY21" fmla="*/ 35955 h 170647"/>
                      <a:gd name="connsiteX22" fmla="*/ 59494 w 184306"/>
                      <a:gd name="connsiteY22" fmla="*/ 6271 h 170647"/>
                      <a:gd name="connsiteX23" fmla="*/ 37789 w 184306"/>
                      <a:gd name="connsiteY23" fmla="*/ 10101 h 170647"/>
                      <a:gd name="connsiteX24" fmla="*/ 26937 w 184306"/>
                      <a:gd name="connsiteY24" fmla="*/ 30636 h 170647"/>
                      <a:gd name="connsiteX25" fmla="*/ 38002 w 184306"/>
                      <a:gd name="connsiteY25" fmla="*/ 78620 h 170647"/>
                      <a:gd name="connsiteX26" fmla="*/ 58749 w 184306"/>
                      <a:gd name="connsiteY26" fmla="*/ 120752 h 170647"/>
                      <a:gd name="connsiteX27" fmla="*/ 120671 w 184306"/>
                      <a:gd name="connsiteY27" fmla="*/ 165970 h 170647"/>
                      <a:gd name="connsiteX28" fmla="*/ 170783 w 184306"/>
                      <a:gd name="connsiteY28" fmla="*/ 154160 h 170647"/>
                      <a:gd name="connsiteX29" fmla="*/ 184295 w 184306"/>
                      <a:gd name="connsiteY29" fmla="*/ 139690 h 17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4306" h="170647">
                        <a:moveTo>
                          <a:pt x="184295" y="139690"/>
                        </a:moveTo>
                        <a:cubicBezTo>
                          <a:pt x="184401" y="139797"/>
                          <a:pt x="183763" y="141393"/>
                          <a:pt x="182060" y="144372"/>
                        </a:cubicBezTo>
                        <a:cubicBezTo>
                          <a:pt x="180252" y="147244"/>
                          <a:pt x="177273" y="151394"/>
                          <a:pt x="172272" y="155756"/>
                        </a:cubicBezTo>
                        <a:cubicBezTo>
                          <a:pt x="162697" y="164268"/>
                          <a:pt x="143865" y="173524"/>
                          <a:pt x="120139" y="169800"/>
                        </a:cubicBezTo>
                        <a:cubicBezTo>
                          <a:pt x="96625" y="166289"/>
                          <a:pt x="71623" y="149372"/>
                          <a:pt x="54599" y="123518"/>
                        </a:cubicBezTo>
                        <a:cubicBezTo>
                          <a:pt x="45981" y="110751"/>
                          <a:pt x="39066" y="95962"/>
                          <a:pt x="33001" y="80535"/>
                        </a:cubicBezTo>
                        <a:cubicBezTo>
                          <a:pt x="30022" y="72768"/>
                          <a:pt x="27043" y="64895"/>
                          <a:pt x="24490" y="56596"/>
                        </a:cubicBezTo>
                        <a:cubicBezTo>
                          <a:pt x="22043" y="48297"/>
                          <a:pt x="20340" y="39254"/>
                          <a:pt x="21511" y="29891"/>
                        </a:cubicBezTo>
                        <a:cubicBezTo>
                          <a:pt x="22787" y="20741"/>
                          <a:pt x="26937" y="11591"/>
                          <a:pt x="34491" y="5739"/>
                        </a:cubicBezTo>
                        <a:cubicBezTo>
                          <a:pt x="42045" y="-219"/>
                          <a:pt x="52365" y="-1070"/>
                          <a:pt x="60770" y="1058"/>
                        </a:cubicBezTo>
                        <a:cubicBezTo>
                          <a:pt x="78113" y="5420"/>
                          <a:pt x="90561" y="19358"/>
                          <a:pt x="95774" y="34253"/>
                        </a:cubicBezTo>
                        <a:cubicBezTo>
                          <a:pt x="101307" y="49255"/>
                          <a:pt x="99072" y="65852"/>
                          <a:pt x="91412" y="77769"/>
                        </a:cubicBezTo>
                        <a:cubicBezTo>
                          <a:pt x="83858" y="89791"/>
                          <a:pt x="72474" y="97771"/>
                          <a:pt x="61090" y="101069"/>
                        </a:cubicBezTo>
                        <a:cubicBezTo>
                          <a:pt x="49599" y="104580"/>
                          <a:pt x="38215" y="102984"/>
                          <a:pt x="29597" y="99580"/>
                        </a:cubicBezTo>
                        <a:cubicBezTo>
                          <a:pt x="20766" y="96175"/>
                          <a:pt x="14382" y="90962"/>
                          <a:pt x="9913" y="86174"/>
                        </a:cubicBezTo>
                        <a:cubicBezTo>
                          <a:pt x="5551" y="81280"/>
                          <a:pt x="2998" y="76811"/>
                          <a:pt x="1615" y="73726"/>
                        </a:cubicBezTo>
                        <a:cubicBezTo>
                          <a:pt x="232" y="70534"/>
                          <a:pt x="-88" y="68831"/>
                          <a:pt x="19" y="68725"/>
                        </a:cubicBezTo>
                        <a:cubicBezTo>
                          <a:pt x="657" y="68406"/>
                          <a:pt x="2466" y="75641"/>
                          <a:pt x="11403" y="84684"/>
                        </a:cubicBezTo>
                        <a:cubicBezTo>
                          <a:pt x="15872" y="89047"/>
                          <a:pt x="22255" y="93728"/>
                          <a:pt x="30661" y="96600"/>
                        </a:cubicBezTo>
                        <a:cubicBezTo>
                          <a:pt x="38959" y="99580"/>
                          <a:pt x="49386" y="100644"/>
                          <a:pt x="59919" y="97239"/>
                        </a:cubicBezTo>
                        <a:cubicBezTo>
                          <a:pt x="70452" y="93941"/>
                          <a:pt x="80773" y="86387"/>
                          <a:pt x="87475" y="75321"/>
                        </a:cubicBezTo>
                        <a:cubicBezTo>
                          <a:pt x="94178" y="64363"/>
                          <a:pt x="96093" y="49574"/>
                          <a:pt x="90986" y="35955"/>
                        </a:cubicBezTo>
                        <a:cubicBezTo>
                          <a:pt x="86199" y="22443"/>
                          <a:pt x="74708" y="9995"/>
                          <a:pt x="59494" y="6271"/>
                        </a:cubicBezTo>
                        <a:cubicBezTo>
                          <a:pt x="52046" y="4463"/>
                          <a:pt x="43853" y="5314"/>
                          <a:pt x="37789" y="10101"/>
                        </a:cubicBezTo>
                        <a:cubicBezTo>
                          <a:pt x="31724" y="14783"/>
                          <a:pt x="28001" y="22550"/>
                          <a:pt x="26937" y="30636"/>
                        </a:cubicBezTo>
                        <a:cubicBezTo>
                          <a:pt x="25022" y="47127"/>
                          <a:pt x="32576" y="63299"/>
                          <a:pt x="38002" y="78620"/>
                        </a:cubicBezTo>
                        <a:cubicBezTo>
                          <a:pt x="43853" y="93941"/>
                          <a:pt x="50556" y="108304"/>
                          <a:pt x="58749" y="120752"/>
                        </a:cubicBezTo>
                        <a:cubicBezTo>
                          <a:pt x="74921" y="145861"/>
                          <a:pt x="98540" y="162246"/>
                          <a:pt x="120671" y="165970"/>
                        </a:cubicBezTo>
                        <a:cubicBezTo>
                          <a:pt x="142907" y="170013"/>
                          <a:pt x="161207" y="161821"/>
                          <a:pt x="170783" y="154160"/>
                        </a:cubicBezTo>
                        <a:cubicBezTo>
                          <a:pt x="180890" y="146181"/>
                          <a:pt x="183763" y="139265"/>
                          <a:pt x="184295" y="139690"/>
                        </a:cubicBezTo>
                        <a:close/>
                      </a:path>
                    </a:pathLst>
                  </a:custGeom>
                  <a:solidFill>
                    <a:srgbClr val="FAFAFA"/>
                  </a:solidFill>
                  <a:ln w="10627" cap="flat">
                    <a:noFill/>
                    <a:prstDash val="solid"/>
                    <a:miter/>
                  </a:ln>
                </p:spPr>
                <p:txBody>
                  <a:bodyPr rtlCol="0" anchor="ctr"/>
                  <a:lstStyle/>
                  <a:p>
                    <a:endParaRPr lang="zh-CN" altLang="en-US"/>
                  </a:p>
                </p:txBody>
              </p:sp>
              <p:sp>
                <p:nvSpPr>
                  <p:cNvPr id="707" name="任意多边形: 形状 706"/>
                  <p:cNvSpPr/>
                  <p:nvPr/>
                </p:nvSpPr>
                <p:spPr>
                  <a:xfrm>
                    <a:off x="8459960" y="2389897"/>
                    <a:ext cx="436439" cy="447319"/>
                  </a:xfrm>
                  <a:custGeom>
                    <a:avLst/>
                    <a:gdLst>
                      <a:gd name="connsiteX0" fmla="*/ 436432 w 436439"/>
                      <a:gd name="connsiteY0" fmla="*/ 403765 h 447319"/>
                      <a:gd name="connsiteX1" fmla="*/ 433559 w 436439"/>
                      <a:gd name="connsiteY1" fmla="*/ 406319 h 447319"/>
                      <a:gd name="connsiteX2" fmla="*/ 424622 w 436439"/>
                      <a:gd name="connsiteY2" fmla="*/ 413234 h 447319"/>
                      <a:gd name="connsiteX3" fmla="*/ 388022 w 436439"/>
                      <a:gd name="connsiteY3" fmla="*/ 436216 h 447319"/>
                      <a:gd name="connsiteX4" fmla="*/ 358232 w 436439"/>
                      <a:gd name="connsiteY4" fmla="*/ 446110 h 447319"/>
                      <a:gd name="connsiteX5" fmla="*/ 320887 w 436439"/>
                      <a:gd name="connsiteY5" fmla="*/ 443663 h 447319"/>
                      <a:gd name="connsiteX6" fmla="*/ 253432 w 436439"/>
                      <a:gd name="connsiteY6" fmla="*/ 384295 h 447319"/>
                      <a:gd name="connsiteX7" fmla="*/ 222684 w 436439"/>
                      <a:gd name="connsiteY7" fmla="*/ 279177 h 447319"/>
                      <a:gd name="connsiteX8" fmla="*/ 255454 w 436439"/>
                      <a:gd name="connsiteY8" fmla="*/ 158206 h 447319"/>
                      <a:gd name="connsiteX9" fmla="*/ 305566 w 436439"/>
                      <a:gd name="connsiteY9" fmla="*/ 111392 h 447319"/>
                      <a:gd name="connsiteX10" fmla="*/ 341421 w 436439"/>
                      <a:gd name="connsiteY10" fmla="*/ 106817 h 447319"/>
                      <a:gd name="connsiteX11" fmla="*/ 373552 w 436439"/>
                      <a:gd name="connsiteY11" fmla="*/ 125011 h 447319"/>
                      <a:gd name="connsiteX12" fmla="*/ 383554 w 436439"/>
                      <a:gd name="connsiteY12" fmla="*/ 161185 h 447319"/>
                      <a:gd name="connsiteX13" fmla="*/ 372063 w 436439"/>
                      <a:gd name="connsiteY13" fmla="*/ 197359 h 447319"/>
                      <a:gd name="connsiteX14" fmla="*/ 312907 w 436439"/>
                      <a:gd name="connsiteY14" fmla="*/ 245343 h 447319"/>
                      <a:gd name="connsiteX15" fmla="*/ 236941 w 436439"/>
                      <a:gd name="connsiteY15" fmla="*/ 253217 h 447319"/>
                      <a:gd name="connsiteX16" fmla="*/ 168423 w 436439"/>
                      <a:gd name="connsiteY16" fmla="*/ 224809 h 447319"/>
                      <a:gd name="connsiteX17" fmla="*/ 87989 w 436439"/>
                      <a:gd name="connsiteY17" fmla="*/ 112031 h 447319"/>
                      <a:gd name="connsiteX18" fmla="*/ 78200 w 436439"/>
                      <a:gd name="connsiteY18" fmla="*/ 47449 h 447319"/>
                      <a:gd name="connsiteX19" fmla="*/ 90542 w 436439"/>
                      <a:gd name="connsiteY19" fmla="*/ 18084 h 447319"/>
                      <a:gd name="connsiteX20" fmla="*/ 116502 w 436439"/>
                      <a:gd name="connsiteY20" fmla="*/ 1167 h 447319"/>
                      <a:gd name="connsiteX21" fmla="*/ 170125 w 436439"/>
                      <a:gd name="connsiteY21" fmla="*/ 19680 h 447319"/>
                      <a:gd name="connsiteX22" fmla="*/ 183106 w 436439"/>
                      <a:gd name="connsiteY22" fmla="*/ 70643 h 447319"/>
                      <a:gd name="connsiteX23" fmla="*/ 161295 w 436439"/>
                      <a:gd name="connsiteY23" fmla="*/ 113626 h 447319"/>
                      <a:gd name="connsiteX24" fmla="*/ 125333 w 436439"/>
                      <a:gd name="connsiteY24" fmla="*/ 137140 h 447319"/>
                      <a:gd name="connsiteX25" fmla="*/ 57772 w 436439"/>
                      <a:gd name="connsiteY25" fmla="*/ 147354 h 447319"/>
                      <a:gd name="connsiteX26" fmla="*/ 14789 w 436439"/>
                      <a:gd name="connsiteY26" fmla="*/ 142992 h 447319"/>
                      <a:gd name="connsiteX27" fmla="*/ 3724 w 436439"/>
                      <a:gd name="connsiteY27" fmla="*/ 141183 h 447319"/>
                      <a:gd name="connsiteX28" fmla="*/ 0 w 436439"/>
                      <a:gd name="connsiteY28" fmla="*/ 140332 h 447319"/>
                      <a:gd name="connsiteX29" fmla="*/ 3830 w 436439"/>
                      <a:gd name="connsiteY29" fmla="*/ 140544 h 447319"/>
                      <a:gd name="connsiteX30" fmla="*/ 15002 w 436439"/>
                      <a:gd name="connsiteY30" fmla="*/ 141821 h 447319"/>
                      <a:gd name="connsiteX31" fmla="*/ 57879 w 436439"/>
                      <a:gd name="connsiteY31" fmla="*/ 145119 h 447319"/>
                      <a:gd name="connsiteX32" fmla="*/ 124269 w 436439"/>
                      <a:gd name="connsiteY32" fmla="*/ 134161 h 447319"/>
                      <a:gd name="connsiteX33" fmla="*/ 158847 w 436439"/>
                      <a:gd name="connsiteY33" fmla="*/ 110967 h 447319"/>
                      <a:gd name="connsiteX34" fmla="*/ 179382 w 436439"/>
                      <a:gd name="connsiteY34" fmla="*/ 69792 h 447319"/>
                      <a:gd name="connsiteX35" fmla="*/ 167146 w 436439"/>
                      <a:gd name="connsiteY35" fmla="*/ 22233 h 447319"/>
                      <a:gd name="connsiteX36" fmla="*/ 117779 w 436439"/>
                      <a:gd name="connsiteY36" fmla="*/ 5316 h 447319"/>
                      <a:gd name="connsiteX37" fmla="*/ 83201 w 436439"/>
                      <a:gd name="connsiteY37" fmla="*/ 47874 h 447319"/>
                      <a:gd name="connsiteX38" fmla="*/ 92989 w 436439"/>
                      <a:gd name="connsiteY38" fmla="*/ 110009 h 447319"/>
                      <a:gd name="connsiteX39" fmla="*/ 171828 w 436439"/>
                      <a:gd name="connsiteY39" fmla="*/ 220128 h 447319"/>
                      <a:gd name="connsiteX40" fmla="*/ 238005 w 436439"/>
                      <a:gd name="connsiteY40" fmla="*/ 247471 h 447319"/>
                      <a:gd name="connsiteX41" fmla="*/ 311099 w 436439"/>
                      <a:gd name="connsiteY41" fmla="*/ 239917 h 447319"/>
                      <a:gd name="connsiteX42" fmla="*/ 367488 w 436439"/>
                      <a:gd name="connsiteY42" fmla="*/ 194380 h 447319"/>
                      <a:gd name="connsiteX43" fmla="*/ 378340 w 436439"/>
                      <a:gd name="connsiteY43" fmla="*/ 160547 h 447319"/>
                      <a:gd name="connsiteX44" fmla="*/ 369509 w 436439"/>
                      <a:gd name="connsiteY44" fmla="*/ 127990 h 447319"/>
                      <a:gd name="connsiteX45" fmla="*/ 340783 w 436439"/>
                      <a:gd name="connsiteY45" fmla="*/ 111818 h 447319"/>
                      <a:gd name="connsiteX46" fmla="*/ 307800 w 436439"/>
                      <a:gd name="connsiteY46" fmla="*/ 115967 h 447319"/>
                      <a:gd name="connsiteX47" fmla="*/ 259923 w 436439"/>
                      <a:gd name="connsiteY47" fmla="*/ 160653 h 447319"/>
                      <a:gd name="connsiteX48" fmla="*/ 227472 w 436439"/>
                      <a:gd name="connsiteY48" fmla="*/ 278751 h 447319"/>
                      <a:gd name="connsiteX49" fmla="*/ 257050 w 436439"/>
                      <a:gd name="connsiteY49" fmla="*/ 381954 h 447319"/>
                      <a:gd name="connsiteX50" fmla="*/ 322057 w 436439"/>
                      <a:gd name="connsiteY50" fmla="*/ 440365 h 447319"/>
                      <a:gd name="connsiteX51" fmla="*/ 387384 w 436439"/>
                      <a:gd name="connsiteY51" fmla="*/ 433875 h 447319"/>
                      <a:gd name="connsiteX52" fmla="*/ 424303 w 436439"/>
                      <a:gd name="connsiteY52" fmla="*/ 411851 h 447319"/>
                      <a:gd name="connsiteX53" fmla="*/ 433453 w 436439"/>
                      <a:gd name="connsiteY53" fmla="*/ 405468 h 447319"/>
                      <a:gd name="connsiteX54" fmla="*/ 436432 w 436439"/>
                      <a:gd name="connsiteY54" fmla="*/ 403765 h 44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6439" h="447319">
                        <a:moveTo>
                          <a:pt x="436432" y="403765"/>
                        </a:moveTo>
                        <a:cubicBezTo>
                          <a:pt x="436538" y="403872"/>
                          <a:pt x="435474" y="404723"/>
                          <a:pt x="433559" y="406319"/>
                        </a:cubicBezTo>
                        <a:cubicBezTo>
                          <a:pt x="431325" y="408021"/>
                          <a:pt x="428346" y="410362"/>
                          <a:pt x="424622" y="413234"/>
                        </a:cubicBezTo>
                        <a:cubicBezTo>
                          <a:pt x="416642" y="419086"/>
                          <a:pt x="404939" y="427917"/>
                          <a:pt x="388022" y="436216"/>
                        </a:cubicBezTo>
                        <a:cubicBezTo>
                          <a:pt x="379510" y="440365"/>
                          <a:pt x="369616" y="444195"/>
                          <a:pt x="358232" y="446110"/>
                        </a:cubicBezTo>
                        <a:cubicBezTo>
                          <a:pt x="346847" y="448132"/>
                          <a:pt x="333867" y="447813"/>
                          <a:pt x="320887" y="443663"/>
                        </a:cubicBezTo>
                        <a:cubicBezTo>
                          <a:pt x="294820" y="435365"/>
                          <a:pt x="270988" y="413022"/>
                          <a:pt x="253432" y="384295"/>
                        </a:cubicBezTo>
                        <a:cubicBezTo>
                          <a:pt x="235771" y="355462"/>
                          <a:pt x="223748" y="319075"/>
                          <a:pt x="222684" y="279177"/>
                        </a:cubicBezTo>
                        <a:cubicBezTo>
                          <a:pt x="221621" y="239492"/>
                          <a:pt x="230983" y="196083"/>
                          <a:pt x="255454" y="158206"/>
                        </a:cubicBezTo>
                        <a:cubicBezTo>
                          <a:pt x="267370" y="139481"/>
                          <a:pt x="283330" y="121074"/>
                          <a:pt x="305566" y="111392"/>
                        </a:cubicBezTo>
                        <a:cubicBezTo>
                          <a:pt x="316631" y="106604"/>
                          <a:pt x="329186" y="104902"/>
                          <a:pt x="341421" y="106817"/>
                        </a:cubicBezTo>
                        <a:cubicBezTo>
                          <a:pt x="353550" y="108626"/>
                          <a:pt x="365786" y="114690"/>
                          <a:pt x="373552" y="125011"/>
                        </a:cubicBezTo>
                        <a:cubicBezTo>
                          <a:pt x="381532" y="135118"/>
                          <a:pt x="384617" y="148524"/>
                          <a:pt x="383554" y="161185"/>
                        </a:cubicBezTo>
                        <a:cubicBezTo>
                          <a:pt x="382596" y="173952"/>
                          <a:pt x="378553" y="186294"/>
                          <a:pt x="372063" y="197359"/>
                        </a:cubicBezTo>
                        <a:cubicBezTo>
                          <a:pt x="358870" y="219489"/>
                          <a:pt x="337165" y="235874"/>
                          <a:pt x="312907" y="245343"/>
                        </a:cubicBezTo>
                        <a:cubicBezTo>
                          <a:pt x="288437" y="254493"/>
                          <a:pt x="262051" y="257047"/>
                          <a:pt x="236941" y="253217"/>
                        </a:cubicBezTo>
                        <a:cubicBezTo>
                          <a:pt x="211726" y="249706"/>
                          <a:pt x="188319" y="238960"/>
                          <a:pt x="168423" y="224809"/>
                        </a:cubicBezTo>
                        <a:cubicBezTo>
                          <a:pt x="128525" y="195870"/>
                          <a:pt x="102777" y="153950"/>
                          <a:pt x="87989" y="112031"/>
                        </a:cubicBezTo>
                        <a:cubicBezTo>
                          <a:pt x="80754" y="91071"/>
                          <a:pt x="74796" y="69153"/>
                          <a:pt x="78200" y="47449"/>
                        </a:cubicBezTo>
                        <a:cubicBezTo>
                          <a:pt x="79902" y="36703"/>
                          <a:pt x="84052" y="26489"/>
                          <a:pt x="90542" y="18084"/>
                        </a:cubicBezTo>
                        <a:cubicBezTo>
                          <a:pt x="97032" y="9679"/>
                          <a:pt x="106289" y="3401"/>
                          <a:pt x="116502" y="1167"/>
                        </a:cubicBezTo>
                        <a:cubicBezTo>
                          <a:pt x="137037" y="-3301"/>
                          <a:pt x="157571" y="5529"/>
                          <a:pt x="170125" y="19680"/>
                        </a:cubicBezTo>
                        <a:cubicBezTo>
                          <a:pt x="183106" y="34149"/>
                          <a:pt x="185978" y="53939"/>
                          <a:pt x="183106" y="70643"/>
                        </a:cubicBezTo>
                        <a:cubicBezTo>
                          <a:pt x="180233" y="87666"/>
                          <a:pt x="172040" y="102561"/>
                          <a:pt x="161295" y="113626"/>
                        </a:cubicBezTo>
                        <a:cubicBezTo>
                          <a:pt x="150549" y="124692"/>
                          <a:pt x="137781" y="132139"/>
                          <a:pt x="125333" y="137140"/>
                        </a:cubicBezTo>
                        <a:cubicBezTo>
                          <a:pt x="100118" y="147141"/>
                          <a:pt x="76391" y="147886"/>
                          <a:pt x="57772" y="147354"/>
                        </a:cubicBezTo>
                        <a:cubicBezTo>
                          <a:pt x="38941" y="146609"/>
                          <a:pt x="24471" y="144375"/>
                          <a:pt x="14789" y="142992"/>
                        </a:cubicBezTo>
                        <a:cubicBezTo>
                          <a:pt x="10107" y="142247"/>
                          <a:pt x="6490" y="141608"/>
                          <a:pt x="3724" y="141183"/>
                        </a:cubicBezTo>
                        <a:cubicBezTo>
                          <a:pt x="1277" y="140757"/>
                          <a:pt x="0" y="140438"/>
                          <a:pt x="0" y="140332"/>
                        </a:cubicBezTo>
                        <a:cubicBezTo>
                          <a:pt x="0" y="140225"/>
                          <a:pt x="1277" y="140332"/>
                          <a:pt x="3830" y="140544"/>
                        </a:cubicBezTo>
                        <a:cubicBezTo>
                          <a:pt x="6596" y="140864"/>
                          <a:pt x="10320" y="141289"/>
                          <a:pt x="15002" y="141821"/>
                        </a:cubicBezTo>
                        <a:cubicBezTo>
                          <a:pt x="24790" y="142885"/>
                          <a:pt x="39260" y="144694"/>
                          <a:pt x="57879" y="145119"/>
                        </a:cubicBezTo>
                        <a:cubicBezTo>
                          <a:pt x="76391" y="145332"/>
                          <a:pt x="99798" y="144268"/>
                          <a:pt x="124269" y="134161"/>
                        </a:cubicBezTo>
                        <a:cubicBezTo>
                          <a:pt x="136398" y="129160"/>
                          <a:pt x="148634" y="121713"/>
                          <a:pt x="158847" y="110967"/>
                        </a:cubicBezTo>
                        <a:cubicBezTo>
                          <a:pt x="169061" y="100327"/>
                          <a:pt x="176722" y="85964"/>
                          <a:pt x="179382" y="69792"/>
                        </a:cubicBezTo>
                        <a:cubicBezTo>
                          <a:pt x="182042" y="53939"/>
                          <a:pt x="179063" y="35320"/>
                          <a:pt x="167146" y="22233"/>
                        </a:cubicBezTo>
                        <a:cubicBezTo>
                          <a:pt x="155549" y="9253"/>
                          <a:pt x="136185" y="1167"/>
                          <a:pt x="117779" y="5316"/>
                        </a:cubicBezTo>
                        <a:cubicBezTo>
                          <a:pt x="99160" y="9253"/>
                          <a:pt x="86073" y="28085"/>
                          <a:pt x="83201" y="47874"/>
                        </a:cubicBezTo>
                        <a:cubicBezTo>
                          <a:pt x="80115" y="68089"/>
                          <a:pt x="85754" y="89368"/>
                          <a:pt x="92989" y="110009"/>
                        </a:cubicBezTo>
                        <a:cubicBezTo>
                          <a:pt x="107672" y="151078"/>
                          <a:pt x="132994" y="192146"/>
                          <a:pt x="171828" y="220128"/>
                        </a:cubicBezTo>
                        <a:cubicBezTo>
                          <a:pt x="191192" y="233853"/>
                          <a:pt x="213641" y="244067"/>
                          <a:pt x="238005" y="247471"/>
                        </a:cubicBezTo>
                        <a:cubicBezTo>
                          <a:pt x="262157" y="251195"/>
                          <a:pt x="287692" y="248642"/>
                          <a:pt x="311099" y="239917"/>
                        </a:cubicBezTo>
                        <a:cubicBezTo>
                          <a:pt x="334293" y="230874"/>
                          <a:pt x="355040" y="215234"/>
                          <a:pt x="367488" y="194380"/>
                        </a:cubicBezTo>
                        <a:cubicBezTo>
                          <a:pt x="373659" y="184060"/>
                          <a:pt x="377383" y="172356"/>
                          <a:pt x="378340" y="160547"/>
                        </a:cubicBezTo>
                        <a:cubicBezTo>
                          <a:pt x="379298" y="148843"/>
                          <a:pt x="376531" y="136927"/>
                          <a:pt x="369509" y="127990"/>
                        </a:cubicBezTo>
                        <a:cubicBezTo>
                          <a:pt x="362700" y="118946"/>
                          <a:pt x="351954" y="113414"/>
                          <a:pt x="340783" y="111818"/>
                        </a:cubicBezTo>
                        <a:cubicBezTo>
                          <a:pt x="329611" y="110009"/>
                          <a:pt x="318014" y="111605"/>
                          <a:pt x="307800" y="115967"/>
                        </a:cubicBezTo>
                        <a:cubicBezTo>
                          <a:pt x="287053" y="124904"/>
                          <a:pt x="271520" y="142460"/>
                          <a:pt x="259923" y="160653"/>
                        </a:cubicBezTo>
                        <a:cubicBezTo>
                          <a:pt x="235984" y="197466"/>
                          <a:pt x="226621" y="239917"/>
                          <a:pt x="227472" y="278751"/>
                        </a:cubicBezTo>
                        <a:cubicBezTo>
                          <a:pt x="228430" y="317798"/>
                          <a:pt x="239920" y="353547"/>
                          <a:pt x="257050" y="381954"/>
                        </a:cubicBezTo>
                        <a:cubicBezTo>
                          <a:pt x="274073" y="410255"/>
                          <a:pt x="297054" y="432173"/>
                          <a:pt x="322057" y="440365"/>
                        </a:cubicBezTo>
                        <a:cubicBezTo>
                          <a:pt x="347273" y="448770"/>
                          <a:pt x="370786" y="441536"/>
                          <a:pt x="387384" y="433875"/>
                        </a:cubicBezTo>
                        <a:cubicBezTo>
                          <a:pt x="404194" y="425896"/>
                          <a:pt x="416110" y="417384"/>
                          <a:pt x="424303" y="411851"/>
                        </a:cubicBezTo>
                        <a:cubicBezTo>
                          <a:pt x="428133" y="409191"/>
                          <a:pt x="431218" y="407064"/>
                          <a:pt x="433453" y="405468"/>
                        </a:cubicBezTo>
                        <a:cubicBezTo>
                          <a:pt x="435261" y="404297"/>
                          <a:pt x="436432" y="403659"/>
                          <a:pt x="436432" y="403765"/>
                        </a:cubicBezTo>
                        <a:close/>
                      </a:path>
                    </a:pathLst>
                  </a:custGeom>
                  <a:solidFill>
                    <a:srgbClr val="FAFAFA"/>
                  </a:solidFill>
                  <a:ln w="10627" cap="flat">
                    <a:noFill/>
                    <a:prstDash val="solid"/>
                    <a:miter/>
                  </a:ln>
                </p:spPr>
                <p:txBody>
                  <a:bodyPr rtlCol="0" anchor="ctr"/>
                  <a:lstStyle/>
                  <a:p>
                    <a:endParaRPr lang="zh-CN" altLang="en-US"/>
                  </a:p>
                </p:txBody>
              </p:sp>
              <p:sp>
                <p:nvSpPr>
                  <p:cNvPr id="708" name="任意多边形: 形状 707"/>
                  <p:cNvSpPr/>
                  <p:nvPr/>
                </p:nvSpPr>
                <p:spPr>
                  <a:xfrm>
                    <a:off x="8391229" y="2196665"/>
                    <a:ext cx="211674" cy="109372"/>
                  </a:xfrm>
                  <a:custGeom>
                    <a:avLst/>
                    <a:gdLst>
                      <a:gd name="connsiteX0" fmla="*/ 211619 w 211674"/>
                      <a:gd name="connsiteY0" fmla="*/ 15 h 109372"/>
                      <a:gd name="connsiteX1" fmla="*/ 208215 w 211674"/>
                      <a:gd name="connsiteY1" fmla="*/ 9591 h 109372"/>
                      <a:gd name="connsiteX2" fmla="*/ 194596 w 211674"/>
                      <a:gd name="connsiteY2" fmla="*/ 33530 h 109372"/>
                      <a:gd name="connsiteX3" fmla="*/ 125759 w 211674"/>
                      <a:gd name="connsiteY3" fmla="*/ 92260 h 109372"/>
                      <a:gd name="connsiteX4" fmla="*/ 36813 w 211674"/>
                      <a:gd name="connsiteY4" fmla="*/ 108857 h 109372"/>
                      <a:gd name="connsiteX5" fmla="*/ 9576 w 211674"/>
                      <a:gd name="connsiteY5" fmla="*/ 104389 h 109372"/>
                      <a:gd name="connsiteX6" fmla="*/ 0 w 211674"/>
                      <a:gd name="connsiteY6" fmla="*/ 100984 h 109372"/>
                      <a:gd name="connsiteX7" fmla="*/ 36919 w 211674"/>
                      <a:gd name="connsiteY7" fmla="*/ 104921 h 109372"/>
                      <a:gd name="connsiteX8" fmla="*/ 123205 w 211674"/>
                      <a:gd name="connsiteY8" fmla="*/ 87259 h 109372"/>
                      <a:gd name="connsiteX9" fmla="*/ 191192 w 211674"/>
                      <a:gd name="connsiteY9" fmla="*/ 31296 h 109372"/>
                      <a:gd name="connsiteX10" fmla="*/ 211619 w 211674"/>
                      <a:gd name="connsiteY10" fmla="*/ 15 h 1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74" h="109372">
                        <a:moveTo>
                          <a:pt x="211619" y="15"/>
                        </a:moveTo>
                        <a:cubicBezTo>
                          <a:pt x="211939" y="122"/>
                          <a:pt x="210875" y="3633"/>
                          <a:pt x="208215" y="9591"/>
                        </a:cubicBezTo>
                        <a:cubicBezTo>
                          <a:pt x="205555" y="15549"/>
                          <a:pt x="201193" y="23848"/>
                          <a:pt x="194596" y="33530"/>
                        </a:cubicBezTo>
                        <a:cubicBezTo>
                          <a:pt x="181616" y="52787"/>
                          <a:pt x="158316" y="76726"/>
                          <a:pt x="125759" y="92260"/>
                        </a:cubicBezTo>
                        <a:cubicBezTo>
                          <a:pt x="93308" y="107793"/>
                          <a:pt x="60007" y="110772"/>
                          <a:pt x="36813" y="108857"/>
                        </a:cubicBezTo>
                        <a:cubicBezTo>
                          <a:pt x="25216" y="107900"/>
                          <a:pt x="15853" y="106091"/>
                          <a:pt x="9576" y="104389"/>
                        </a:cubicBezTo>
                        <a:cubicBezTo>
                          <a:pt x="3298" y="102686"/>
                          <a:pt x="0" y="101303"/>
                          <a:pt x="0" y="100984"/>
                        </a:cubicBezTo>
                        <a:cubicBezTo>
                          <a:pt x="213" y="100027"/>
                          <a:pt x="14044" y="104070"/>
                          <a:pt x="36919" y="104921"/>
                        </a:cubicBezTo>
                        <a:cubicBezTo>
                          <a:pt x="59581" y="105878"/>
                          <a:pt x="91819" y="102261"/>
                          <a:pt x="123205" y="87259"/>
                        </a:cubicBezTo>
                        <a:cubicBezTo>
                          <a:pt x="154592" y="72258"/>
                          <a:pt x="177680" y="49489"/>
                          <a:pt x="191192" y="31296"/>
                        </a:cubicBezTo>
                        <a:cubicBezTo>
                          <a:pt x="205129" y="12783"/>
                          <a:pt x="210662" y="-517"/>
                          <a:pt x="211619" y="15"/>
                        </a:cubicBezTo>
                        <a:close/>
                      </a:path>
                    </a:pathLst>
                  </a:custGeom>
                  <a:solidFill>
                    <a:srgbClr val="FAFAFA"/>
                  </a:solidFill>
                  <a:ln w="10627" cap="flat">
                    <a:noFill/>
                    <a:prstDash val="solid"/>
                    <a:miter/>
                  </a:ln>
                </p:spPr>
                <p:txBody>
                  <a:bodyPr rtlCol="0" anchor="ctr"/>
                  <a:lstStyle/>
                  <a:p>
                    <a:endParaRPr lang="zh-CN" altLang="en-US"/>
                  </a:p>
                </p:txBody>
              </p:sp>
              <p:sp>
                <p:nvSpPr>
                  <p:cNvPr id="709" name="任意多边形: 形状 708"/>
                  <p:cNvSpPr/>
                  <p:nvPr/>
                </p:nvSpPr>
                <p:spPr>
                  <a:xfrm>
                    <a:off x="8710187" y="2240937"/>
                    <a:ext cx="49808" cy="42889"/>
                  </a:xfrm>
                  <a:custGeom>
                    <a:avLst/>
                    <a:gdLst>
                      <a:gd name="connsiteX0" fmla="*/ 49806 w 49808"/>
                      <a:gd name="connsiteY0" fmla="*/ 962 h 42889"/>
                      <a:gd name="connsiteX1" fmla="*/ 19803 w 49808"/>
                      <a:gd name="connsiteY1" fmla="*/ 15644 h 42889"/>
                      <a:gd name="connsiteX2" fmla="*/ 439 w 49808"/>
                      <a:gd name="connsiteY2" fmla="*/ 42881 h 42889"/>
                      <a:gd name="connsiteX3" fmla="*/ 1716 w 49808"/>
                      <a:gd name="connsiteY3" fmla="*/ 32348 h 42889"/>
                      <a:gd name="connsiteX4" fmla="*/ 16292 w 49808"/>
                      <a:gd name="connsiteY4" fmla="*/ 11389 h 42889"/>
                      <a:gd name="connsiteX5" fmla="*/ 39380 w 49808"/>
                      <a:gd name="connsiteY5" fmla="*/ 430 h 42889"/>
                      <a:gd name="connsiteX6" fmla="*/ 49806 w 49808"/>
                      <a:gd name="connsiteY6" fmla="*/ 962 h 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08" h="42889">
                        <a:moveTo>
                          <a:pt x="49806" y="962"/>
                        </a:moveTo>
                        <a:cubicBezTo>
                          <a:pt x="50019" y="2558"/>
                          <a:pt x="33847" y="3409"/>
                          <a:pt x="19803" y="15644"/>
                        </a:cubicBezTo>
                        <a:cubicBezTo>
                          <a:pt x="5333" y="27561"/>
                          <a:pt x="1929" y="43307"/>
                          <a:pt x="439" y="42881"/>
                        </a:cubicBezTo>
                        <a:cubicBezTo>
                          <a:pt x="-199" y="42775"/>
                          <a:pt x="-412" y="38626"/>
                          <a:pt x="1716" y="32348"/>
                        </a:cubicBezTo>
                        <a:cubicBezTo>
                          <a:pt x="3737" y="26071"/>
                          <a:pt x="8525" y="17985"/>
                          <a:pt x="16292" y="11389"/>
                        </a:cubicBezTo>
                        <a:cubicBezTo>
                          <a:pt x="24059" y="4792"/>
                          <a:pt x="32890" y="1387"/>
                          <a:pt x="39380" y="430"/>
                        </a:cubicBezTo>
                        <a:cubicBezTo>
                          <a:pt x="45763" y="-528"/>
                          <a:pt x="49806" y="324"/>
                          <a:pt x="49806" y="962"/>
                        </a:cubicBezTo>
                        <a:close/>
                      </a:path>
                    </a:pathLst>
                  </a:custGeom>
                  <a:solidFill>
                    <a:srgbClr val="FAFAFA"/>
                  </a:solidFill>
                  <a:ln w="10627" cap="flat">
                    <a:noFill/>
                    <a:prstDash val="solid"/>
                    <a:miter/>
                  </a:ln>
                </p:spPr>
                <p:txBody>
                  <a:bodyPr rtlCol="0" anchor="ctr"/>
                  <a:lstStyle/>
                  <a:p>
                    <a:endParaRPr lang="zh-CN" altLang="en-US"/>
                  </a:p>
                </p:txBody>
              </p:sp>
              <p:sp>
                <p:nvSpPr>
                  <p:cNvPr id="710" name="任意多边形: 形状 709"/>
                  <p:cNvSpPr/>
                  <p:nvPr/>
                </p:nvSpPr>
                <p:spPr>
                  <a:xfrm>
                    <a:off x="8923243" y="2209236"/>
                    <a:ext cx="69769" cy="95272"/>
                  </a:xfrm>
                  <a:custGeom>
                    <a:avLst/>
                    <a:gdLst>
                      <a:gd name="connsiteX0" fmla="*/ 61776 w 69769"/>
                      <a:gd name="connsiteY0" fmla="*/ 95222 h 95272"/>
                      <a:gd name="connsiteX1" fmla="*/ 52732 w 69769"/>
                      <a:gd name="connsiteY1" fmla="*/ 91073 h 95272"/>
                      <a:gd name="connsiteX2" fmla="*/ 32730 w 69769"/>
                      <a:gd name="connsiteY2" fmla="*/ 72667 h 95272"/>
                      <a:gd name="connsiteX3" fmla="*/ 17941 w 69769"/>
                      <a:gd name="connsiteY3" fmla="*/ 34897 h 95272"/>
                      <a:gd name="connsiteX4" fmla="*/ 24431 w 69769"/>
                      <a:gd name="connsiteY4" fmla="*/ 10958 h 95272"/>
                      <a:gd name="connsiteX5" fmla="*/ 49115 w 69769"/>
                      <a:gd name="connsiteY5" fmla="*/ 531 h 95272"/>
                      <a:gd name="connsiteX6" fmla="*/ 68479 w 69769"/>
                      <a:gd name="connsiteY6" fmla="*/ 19150 h 95272"/>
                      <a:gd name="connsiteX7" fmla="*/ 63585 w 69769"/>
                      <a:gd name="connsiteY7" fmla="*/ 43621 h 95272"/>
                      <a:gd name="connsiteX8" fmla="*/ 25070 w 69769"/>
                      <a:gd name="connsiteY8" fmla="*/ 53835 h 95272"/>
                      <a:gd name="connsiteX9" fmla="*/ 4003 w 69769"/>
                      <a:gd name="connsiteY9" fmla="*/ 36386 h 95272"/>
                      <a:gd name="connsiteX10" fmla="*/ 67 w 69769"/>
                      <a:gd name="connsiteY10" fmla="*/ 27236 h 95272"/>
                      <a:gd name="connsiteX11" fmla="*/ 5812 w 69769"/>
                      <a:gd name="connsiteY11" fmla="*/ 35109 h 95272"/>
                      <a:gd name="connsiteX12" fmla="*/ 26346 w 69769"/>
                      <a:gd name="connsiteY12" fmla="*/ 50111 h 95272"/>
                      <a:gd name="connsiteX13" fmla="*/ 59648 w 69769"/>
                      <a:gd name="connsiteY13" fmla="*/ 40429 h 95272"/>
                      <a:gd name="connsiteX14" fmla="*/ 63372 w 69769"/>
                      <a:gd name="connsiteY14" fmla="*/ 20852 h 95272"/>
                      <a:gd name="connsiteX15" fmla="*/ 48051 w 69769"/>
                      <a:gd name="connsiteY15" fmla="*/ 5957 h 95272"/>
                      <a:gd name="connsiteX16" fmla="*/ 28900 w 69769"/>
                      <a:gd name="connsiteY16" fmla="*/ 14256 h 95272"/>
                      <a:gd name="connsiteX17" fmla="*/ 23155 w 69769"/>
                      <a:gd name="connsiteY17" fmla="*/ 34684 h 95272"/>
                      <a:gd name="connsiteX18" fmla="*/ 36028 w 69769"/>
                      <a:gd name="connsiteY18" fmla="*/ 70326 h 95272"/>
                      <a:gd name="connsiteX19" fmla="*/ 61776 w 69769"/>
                      <a:gd name="connsiteY19" fmla="*/ 9522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69" h="95272">
                        <a:moveTo>
                          <a:pt x="61776" y="95222"/>
                        </a:moveTo>
                        <a:cubicBezTo>
                          <a:pt x="61669" y="95542"/>
                          <a:pt x="58265" y="94371"/>
                          <a:pt x="52732" y="91073"/>
                        </a:cubicBezTo>
                        <a:cubicBezTo>
                          <a:pt x="47306" y="87775"/>
                          <a:pt x="39752" y="81923"/>
                          <a:pt x="32730" y="72667"/>
                        </a:cubicBezTo>
                        <a:cubicBezTo>
                          <a:pt x="25921" y="63410"/>
                          <a:pt x="19112" y="50749"/>
                          <a:pt x="17941" y="34897"/>
                        </a:cubicBezTo>
                        <a:cubicBezTo>
                          <a:pt x="17516" y="27130"/>
                          <a:pt x="19005" y="18193"/>
                          <a:pt x="24431" y="10958"/>
                        </a:cubicBezTo>
                        <a:cubicBezTo>
                          <a:pt x="29538" y="3936"/>
                          <a:pt x="39007" y="-1810"/>
                          <a:pt x="49115" y="531"/>
                        </a:cubicBezTo>
                        <a:cubicBezTo>
                          <a:pt x="58903" y="2765"/>
                          <a:pt x="65713" y="10639"/>
                          <a:pt x="68479" y="19150"/>
                        </a:cubicBezTo>
                        <a:cubicBezTo>
                          <a:pt x="71564" y="27768"/>
                          <a:pt x="68798" y="37450"/>
                          <a:pt x="63585" y="43621"/>
                        </a:cubicBezTo>
                        <a:cubicBezTo>
                          <a:pt x="52945" y="56388"/>
                          <a:pt x="35922" y="58410"/>
                          <a:pt x="25070" y="53835"/>
                        </a:cubicBezTo>
                        <a:cubicBezTo>
                          <a:pt x="13792" y="49473"/>
                          <a:pt x="7515" y="41706"/>
                          <a:pt x="4003" y="36386"/>
                        </a:cubicBezTo>
                        <a:cubicBezTo>
                          <a:pt x="492" y="30854"/>
                          <a:pt x="-252" y="27343"/>
                          <a:pt x="67" y="27236"/>
                        </a:cubicBezTo>
                        <a:cubicBezTo>
                          <a:pt x="492" y="27023"/>
                          <a:pt x="1982" y="30215"/>
                          <a:pt x="5812" y="35109"/>
                        </a:cubicBezTo>
                        <a:cubicBezTo>
                          <a:pt x="9642" y="39897"/>
                          <a:pt x="16132" y="46706"/>
                          <a:pt x="26346" y="50111"/>
                        </a:cubicBezTo>
                        <a:cubicBezTo>
                          <a:pt x="36241" y="53728"/>
                          <a:pt x="50924" y="51388"/>
                          <a:pt x="59648" y="40429"/>
                        </a:cubicBezTo>
                        <a:cubicBezTo>
                          <a:pt x="63904" y="35109"/>
                          <a:pt x="65819" y="27768"/>
                          <a:pt x="63372" y="20852"/>
                        </a:cubicBezTo>
                        <a:cubicBezTo>
                          <a:pt x="61137" y="14043"/>
                          <a:pt x="55286" y="7553"/>
                          <a:pt x="48051" y="5957"/>
                        </a:cubicBezTo>
                        <a:cubicBezTo>
                          <a:pt x="40816" y="4255"/>
                          <a:pt x="33262" y="8404"/>
                          <a:pt x="28900" y="14256"/>
                        </a:cubicBezTo>
                        <a:cubicBezTo>
                          <a:pt x="24325" y="20108"/>
                          <a:pt x="22835" y="27555"/>
                          <a:pt x="23155" y="34684"/>
                        </a:cubicBezTo>
                        <a:cubicBezTo>
                          <a:pt x="23899" y="48941"/>
                          <a:pt x="29858" y="61389"/>
                          <a:pt x="36028" y="70326"/>
                        </a:cubicBezTo>
                        <a:cubicBezTo>
                          <a:pt x="48796" y="88626"/>
                          <a:pt x="62521" y="94265"/>
                          <a:pt x="61776" y="95222"/>
                        </a:cubicBezTo>
                        <a:close/>
                      </a:path>
                    </a:pathLst>
                  </a:custGeom>
                  <a:solidFill>
                    <a:srgbClr val="FAFAFA"/>
                  </a:solidFill>
                  <a:ln w="10627" cap="flat">
                    <a:noFill/>
                    <a:prstDash val="solid"/>
                    <a:miter/>
                  </a:ln>
                </p:spPr>
                <p:txBody>
                  <a:bodyPr rtlCol="0" anchor="ctr"/>
                  <a:lstStyle/>
                  <a:p>
                    <a:endParaRPr lang="zh-CN" altLang="en-US"/>
                  </a:p>
                </p:txBody>
              </p:sp>
              <p:sp>
                <p:nvSpPr>
                  <p:cNvPr id="711" name="任意多边形: 形状 710"/>
                  <p:cNvSpPr/>
                  <p:nvPr/>
                </p:nvSpPr>
                <p:spPr>
                  <a:xfrm>
                    <a:off x="8950119" y="2145238"/>
                    <a:ext cx="77433" cy="35106"/>
                  </a:xfrm>
                  <a:custGeom>
                    <a:avLst/>
                    <a:gdLst>
                      <a:gd name="connsiteX0" fmla="*/ 77351 w 77433"/>
                      <a:gd name="connsiteY0" fmla="*/ 35058 h 35106"/>
                      <a:gd name="connsiteX1" fmla="*/ 42241 w 77433"/>
                      <a:gd name="connsiteY1" fmla="*/ 10587 h 35106"/>
                      <a:gd name="connsiteX2" fmla="*/ 2 w 77433"/>
                      <a:gd name="connsiteY2" fmla="*/ 3352 h 35106"/>
                      <a:gd name="connsiteX3" fmla="*/ 12876 w 77433"/>
                      <a:gd name="connsiteY3" fmla="*/ 160 h 35106"/>
                      <a:gd name="connsiteX4" fmla="*/ 44369 w 77433"/>
                      <a:gd name="connsiteY4" fmla="*/ 5480 h 35106"/>
                      <a:gd name="connsiteX5" fmla="*/ 70542 w 77433"/>
                      <a:gd name="connsiteY5" fmla="*/ 23886 h 35106"/>
                      <a:gd name="connsiteX6" fmla="*/ 77351 w 77433"/>
                      <a:gd name="connsiteY6" fmla="*/ 35058 h 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3" h="35106">
                        <a:moveTo>
                          <a:pt x="77351" y="35058"/>
                        </a:moveTo>
                        <a:cubicBezTo>
                          <a:pt x="76074" y="36122"/>
                          <a:pt x="64477" y="19418"/>
                          <a:pt x="42241" y="10587"/>
                        </a:cubicBezTo>
                        <a:cubicBezTo>
                          <a:pt x="20217" y="1224"/>
                          <a:pt x="215" y="5054"/>
                          <a:pt x="2" y="3352"/>
                        </a:cubicBezTo>
                        <a:cubicBezTo>
                          <a:pt x="-105" y="2714"/>
                          <a:pt x="4577" y="799"/>
                          <a:pt x="12876" y="160"/>
                        </a:cubicBezTo>
                        <a:cubicBezTo>
                          <a:pt x="21068" y="-478"/>
                          <a:pt x="32665" y="692"/>
                          <a:pt x="44369" y="5480"/>
                        </a:cubicBezTo>
                        <a:cubicBezTo>
                          <a:pt x="56072" y="10268"/>
                          <a:pt x="65116" y="17609"/>
                          <a:pt x="70542" y="23886"/>
                        </a:cubicBezTo>
                        <a:cubicBezTo>
                          <a:pt x="75861" y="29951"/>
                          <a:pt x="77883" y="34632"/>
                          <a:pt x="77351" y="35058"/>
                        </a:cubicBezTo>
                        <a:close/>
                      </a:path>
                    </a:pathLst>
                  </a:custGeom>
                  <a:solidFill>
                    <a:srgbClr val="FAFAFA"/>
                  </a:solidFill>
                  <a:ln w="10627" cap="flat">
                    <a:noFill/>
                    <a:prstDash val="solid"/>
                    <a:miter/>
                  </a:ln>
                </p:spPr>
                <p:txBody>
                  <a:bodyPr rtlCol="0" anchor="ctr"/>
                  <a:lstStyle/>
                  <a:p>
                    <a:endParaRPr lang="zh-CN" altLang="en-US"/>
                  </a:p>
                </p:txBody>
              </p:sp>
              <p:sp>
                <p:nvSpPr>
                  <p:cNvPr id="712" name="任意多边形: 形状 711"/>
                  <p:cNvSpPr/>
                  <p:nvPr/>
                </p:nvSpPr>
                <p:spPr>
                  <a:xfrm>
                    <a:off x="8916673" y="2216973"/>
                    <a:ext cx="403382" cy="300919"/>
                  </a:xfrm>
                  <a:custGeom>
                    <a:avLst/>
                    <a:gdLst>
                      <a:gd name="connsiteX0" fmla="*/ 403383 w 403382"/>
                      <a:gd name="connsiteY0" fmla="*/ 87167 h 300919"/>
                      <a:gd name="connsiteX1" fmla="*/ 401255 w 403382"/>
                      <a:gd name="connsiteY1" fmla="*/ 88444 h 300919"/>
                      <a:gd name="connsiteX2" fmla="*/ 394871 w 403382"/>
                      <a:gd name="connsiteY2" fmla="*/ 91742 h 300919"/>
                      <a:gd name="connsiteX3" fmla="*/ 369337 w 403382"/>
                      <a:gd name="connsiteY3" fmla="*/ 102594 h 300919"/>
                      <a:gd name="connsiteX4" fmla="*/ 269113 w 403382"/>
                      <a:gd name="connsiteY4" fmla="*/ 121426 h 300919"/>
                      <a:gd name="connsiteX5" fmla="*/ 235066 w 403382"/>
                      <a:gd name="connsiteY5" fmla="*/ 118128 h 300919"/>
                      <a:gd name="connsiteX6" fmla="*/ 201552 w 403382"/>
                      <a:gd name="connsiteY6" fmla="*/ 101743 h 300919"/>
                      <a:gd name="connsiteX7" fmla="*/ 185061 w 403382"/>
                      <a:gd name="connsiteY7" fmla="*/ 65356 h 300919"/>
                      <a:gd name="connsiteX8" fmla="*/ 199211 w 403382"/>
                      <a:gd name="connsiteY8" fmla="*/ 25351 h 300919"/>
                      <a:gd name="connsiteX9" fmla="*/ 283901 w 403382"/>
                      <a:gd name="connsiteY9" fmla="*/ 3540 h 300919"/>
                      <a:gd name="connsiteX10" fmla="*/ 351781 w 403382"/>
                      <a:gd name="connsiteY10" fmla="*/ 69292 h 300919"/>
                      <a:gd name="connsiteX11" fmla="*/ 331460 w 403382"/>
                      <a:gd name="connsiteY11" fmla="*/ 161537 h 300919"/>
                      <a:gd name="connsiteX12" fmla="*/ 252621 w 403382"/>
                      <a:gd name="connsiteY12" fmla="*/ 203882 h 300919"/>
                      <a:gd name="connsiteX13" fmla="*/ 171868 w 403382"/>
                      <a:gd name="connsiteY13" fmla="*/ 212074 h 300919"/>
                      <a:gd name="connsiteX14" fmla="*/ 102179 w 403382"/>
                      <a:gd name="connsiteY14" fmla="*/ 218884 h 300919"/>
                      <a:gd name="connsiteX15" fmla="*/ 16425 w 403382"/>
                      <a:gd name="connsiteY15" fmla="*/ 267825 h 300919"/>
                      <a:gd name="connsiteX16" fmla="*/ 40 w 403382"/>
                      <a:gd name="connsiteY16" fmla="*/ 300914 h 300919"/>
                      <a:gd name="connsiteX17" fmla="*/ 359 w 403382"/>
                      <a:gd name="connsiteY17" fmla="*/ 298467 h 300919"/>
                      <a:gd name="connsiteX18" fmla="*/ 2061 w 403382"/>
                      <a:gd name="connsiteY18" fmla="*/ 291445 h 300919"/>
                      <a:gd name="connsiteX19" fmla="*/ 14616 w 403382"/>
                      <a:gd name="connsiteY19" fmla="*/ 266549 h 300919"/>
                      <a:gd name="connsiteX20" fmla="*/ 101328 w 403382"/>
                      <a:gd name="connsiteY20" fmla="*/ 215053 h 300919"/>
                      <a:gd name="connsiteX21" fmla="*/ 171549 w 403382"/>
                      <a:gd name="connsiteY21" fmla="*/ 207499 h 300919"/>
                      <a:gd name="connsiteX22" fmla="*/ 251345 w 403382"/>
                      <a:gd name="connsiteY22" fmla="*/ 198988 h 300919"/>
                      <a:gd name="connsiteX23" fmla="*/ 327204 w 403382"/>
                      <a:gd name="connsiteY23" fmla="*/ 157919 h 300919"/>
                      <a:gd name="connsiteX24" fmla="*/ 346249 w 403382"/>
                      <a:gd name="connsiteY24" fmla="*/ 70888 h 300919"/>
                      <a:gd name="connsiteX25" fmla="*/ 282199 w 403382"/>
                      <a:gd name="connsiteY25" fmla="*/ 8754 h 300919"/>
                      <a:gd name="connsiteX26" fmla="*/ 202829 w 403382"/>
                      <a:gd name="connsiteY26" fmla="*/ 28543 h 300919"/>
                      <a:gd name="connsiteX27" fmla="*/ 189636 w 403382"/>
                      <a:gd name="connsiteY27" fmla="*/ 65143 h 300919"/>
                      <a:gd name="connsiteX28" fmla="*/ 204318 w 403382"/>
                      <a:gd name="connsiteY28" fmla="*/ 98232 h 300919"/>
                      <a:gd name="connsiteX29" fmla="*/ 235705 w 403382"/>
                      <a:gd name="connsiteY29" fmla="*/ 113766 h 300919"/>
                      <a:gd name="connsiteX30" fmla="*/ 268687 w 403382"/>
                      <a:gd name="connsiteY30" fmla="*/ 117277 h 300919"/>
                      <a:gd name="connsiteX31" fmla="*/ 368273 w 403382"/>
                      <a:gd name="connsiteY31" fmla="*/ 100360 h 300919"/>
                      <a:gd name="connsiteX32" fmla="*/ 394127 w 403382"/>
                      <a:gd name="connsiteY32" fmla="*/ 90465 h 300919"/>
                      <a:gd name="connsiteX33" fmla="*/ 403383 w 403382"/>
                      <a:gd name="connsiteY33" fmla="*/ 87167 h 3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3382" h="300919">
                        <a:moveTo>
                          <a:pt x="403383" y="87167"/>
                        </a:moveTo>
                        <a:cubicBezTo>
                          <a:pt x="403383" y="87273"/>
                          <a:pt x="402745" y="87699"/>
                          <a:pt x="401255" y="88444"/>
                        </a:cubicBezTo>
                        <a:cubicBezTo>
                          <a:pt x="399553" y="89401"/>
                          <a:pt x="397425" y="90465"/>
                          <a:pt x="394871" y="91742"/>
                        </a:cubicBezTo>
                        <a:cubicBezTo>
                          <a:pt x="389126" y="94508"/>
                          <a:pt x="380614" y="98445"/>
                          <a:pt x="369337" y="102594"/>
                        </a:cubicBezTo>
                        <a:cubicBezTo>
                          <a:pt x="346781" y="110893"/>
                          <a:pt x="312522" y="120468"/>
                          <a:pt x="269113" y="121426"/>
                        </a:cubicBezTo>
                        <a:cubicBezTo>
                          <a:pt x="258260" y="121532"/>
                          <a:pt x="246770" y="120788"/>
                          <a:pt x="235066" y="118128"/>
                        </a:cubicBezTo>
                        <a:cubicBezTo>
                          <a:pt x="223469" y="115468"/>
                          <a:pt x="211340" y="110574"/>
                          <a:pt x="201552" y="101743"/>
                        </a:cubicBezTo>
                        <a:cubicBezTo>
                          <a:pt x="191657" y="92912"/>
                          <a:pt x="185167" y="79506"/>
                          <a:pt x="185061" y="65356"/>
                        </a:cubicBezTo>
                        <a:cubicBezTo>
                          <a:pt x="184741" y="51312"/>
                          <a:pt x="189742" y="36842"/>
                          <a:pt x="199211" y="25351"/>
                        </a:cubicBezTo>
                        <a:cubicBezTo>
                          <a:pt x="218681" y="2264"/>
                          <a:pt x="253473" y="-5184"/>
                          <a:pt x="283901" y="3540"/>
                        </a:cubicBezTo>
                        <a:cubicBezTo>
                          <a:pt x="314437" y="12052"/>
                          <a:pt x="342312" y="36417"/>
                          <a:pt x="351781" y="69292"/>
                        </a:cubicBezTo>
                        <a:cubicBezTo>
                          <a:pt x="361570" y="101743"/>
                          <a:pt x="353271" y="138024"/>
                          <a:pt x="331460" y="161537"/>
                        </a:cubicBezTo>
                        <a:cubicBezTo>
                          <a:pt x="310075" y="185476"/>
                          <a:pt x="280390" y="197392"/>
                          <a:pt x="252621" y="203882"/>
                        </a:cubicBezTo>
                        <a:cubicBezTo>
                          <a:pt x="224427" y="210266"/>
                          <a:pt x="197083" y="210798"/>
                          <a:pt x="171868" y="212074"/>
                        </a:cubicBezTo>
                        <a:cubicBezTo>
                          <a:pt x="146652" y="213138"/>
                          <a:pt x="123139" y="214628"/>
                          <a:pt x="102179" y="218884"/>
                        </a:cubicBezTo>
                        <a:cubicBezTo>
                          <a:pt x="60153" y="227076"/>
                          <a:pt x="30469" y="248781"/>
                          <a:pt x="16425" y="267825"/>
                        </a:cubicBezTo>
                        <a:cubicBezTo>
                          <a:pt x="2061" y="287083"/>
                          <a:pt x="998" y="301233"/>
                          <a:pt x="40" y="300914"/>
                        </a:cubicBezTo>
                        <a:cubicBezTo>
                          <a:pt x="-66" y="300914"/>
                          <a:pt x="40" y="300063"/>
                          <a:pt x="359" y="298467"/>
                        </a:cubicBezTo>
                        <a:cubicBezTo>
                          <a:pt x="785" y="296871"/>
                          <a:pt x="1104" y="294424"/>
                          <a:pt x="2061" y="291445"/>
                        </a:cubicBezTo>
                        <a:cubicBezTo>
                          <a:pt x="3870" y="285380"/>
                          <a:pt x="7488" y="276550"/>
                          <a:pt x="14616" y="266549"/>
                        </a:cubicBezTo>
                        <a:cubicBezTo>
                          <a:pt x="28447" y="246653"/>
                          <a:pt x="58451" y="223991"/>
                          <a:pt x="101328" y="215053"/>
                        </a:cubicBezTo>
                        <a:cubicBezTo>
                          <a:pt x="122607" y="210479"/>
                          <a:pt x="146333" y="208670"/>
                          <a:pt x="171549" y="207499"/>
                        </a:cubicBezTo>
                        <a:cubicBezTo>
                          <a:pt x="196764" y="206116"/>
                          <a:pt x="223895" y="205372"/>
                          <a:pt x="251345" y="198988"/>
                        </a:cubicBezTo>
                        <a:cubicBezTo>
                          <a:pt x="278475" y="192498"/>
                          <a:pt x="306989" y="180688"/>
                          <a:pt x="327204" y="157919"/>
                        </a:cubicBezTo>
                        <a:cubicBezTo>
                          <a:pt x="347738" y="135683"/>
                          <a:pt x="355399" y="101530"/>
                          <a:pt x="346249" y="70888"/>
                        </a:cubicBezTo>
                        <a:cubicBezTo>
                          <a:pt x="337312" y="40034"/>
                          <a:pt x="311032" y="16840"/>
                          <a:pt x="282199" y="8754"/>
                        </a:cubicBezTo>
                        <a:cubicBezTo>
                          <a:pt x="253473" y="349"/>
                          <a:pt x="220703" y="7583"/>
                          <a:pt x="202829" y="28543"/>
                        </a:cubicBezTo>
                        <a:cubicBezTo>
                          <a:pt x="194104" y="38970"/>
                          <a:pt x="189423" y="52376"/>
                          <a:pt x="189636" y="65143"/>
                        </a:cubicBezTo>
                        <a:cubicBezTo>
                          <a:pt x="189636" y="78123"/>
                          <a:pt x="195381" y="90146"/>
                          <a:pt x="204318" y="98232"/>
                        </a:cubicBezTo>
                        <a:cubicBezTo>
                          <a:pt x="213255" y="106424"/>
                          <a:pt x="224639" y="111212"/>
                          <a:pt x="235705" y="113766"/>
                        </a:cubicBezTo>
                        <a:cubicBezTo>
                          <a:pt x="246876" y="116425"/>
                          <a:pt x="258047" y="117277"/>
                          <a:pt x="268687" y="117277"/>
                        </a:cubicBezTo>
                        <a:cubicBezTo>
                          <a:pt x="311564" y="116851"/>
                          <a:pt x="345611" y="107914"/>
                          <a:pt x="368273" y="100360"/>
                        </a:cubicBezTo>
                        <a:cubicBezTo>
                          <a:pt x="379657" y="96530"/>
                          <a:pt x="388275" y="92912"/>
                          <a:pt x="394127" y="90465"/>
                        </a:cubicBezTo>
                        <a:cubicBezTo>
                          <a:pt x="400191" y="88231"/>
                          <a:pt x="403277" y="86954"/>
                          <a:pt x="403383" y="87167"/>
                        </a:cubicBezTo>
                        <a:close/>
                      </a:path>
                    </a:pathLst>
                  </a:custGeom>
                  <a:solidFill>
                    <a:srgbClr val="FAFAFA"/>
                  </a:solidFill>
                  <a:ln w="10627" cap="flat">
                    <a:noFill/>
                    <a:prstDash val="solid"/>
                    <a:miter/>
                  </a:ln>
                </p:spPr>
                <p:txBody>
                  <a:bodyPr rtlCol="0" anchor="ctr"/>
                  <a:lstStyle/>
                  <a:p>
                    <a:endParaRPr lang="zh-CN" altLang="en-US"/>
                  </a:p>
                </p:txBody>
              </p:sp>
              <p:sp>
                <p:nvSpPr>
                  <p:cNvPr id="713" name="任意多边形: 形状 712"/>
                  <p:cNvSpPr/>
                  <p:nvPr/>
                </p:nvSpPr>
                <p:spPr>
                  <a:xfrm>
                    <a:off x="8906810" y="2652586"/>
                    <a:ext cx="147860" cy="69273"/>
                  </a:xfrm>
                  <a:custGeom>
                    <a:avLst/>
                    <a:gdLst>
                      <a:gd name="connsiteX0" fmla="*/ 147791 w 147860"/>
                      <a:gd name="connsiteY0" fmla="*/ 69260 h 69273"/>
                      <a:gd name="connsiteX1" fmla="*/ 133534 w 147860"/>
                      <a:gd name="connsiteY1" fmla="*/ 47874 h 69273"/>
                      <a:gd name="connsiteX2" fmla="*/ 85018 w 147860"/>
                      <a:gd name="connsiteY2" fmla="*/ 11806 h 69273"/>
                      <a:gd name="connsiteX3" fmla="*/ 24799 w 147860"/>
                      <a:gd name="connsiteY3" fmla="*/ 7019 h 69273"/>
                      <a:gd name="connsiteX4" fmla="*/ 9 w 147860"/>
                      <a:gd name="connsiteY4" fmla="*/ 13721 h 69273"/>
                      <a:gd name="connsiteX5" fmla="*/ 24054 w 147860"/>
                      <a:gd name="connsiteY5" fmla="*/ 3188 h 69273"/>
                      <a:gd name="connsiteX6" fmla="*/ 87146 w 147860"/>
                      <a:gd name="connsiteY6" fmla="*/ 6699 h 69273"/>
                      <a:gd name="connsiteX7" fmla="*/ 136833 w 147860"/>
                      <a:gd name="connsiteY7" fmla="*/ 45640 h 69273"/>
                      <a:gd name="connsiteX8" fmla="*/ 147791 w 147860"/>
                      <a:gd name="connsiteY8" fmla="*/ 69260 h 6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60" h="69273">
                        <a:moveTo>
                          <a:pt x="147791" y="69260"/>
                        </a:moveTo>
                        <a:cubicBezTo>
                          <a:pt x="146940" y="69685"/>
                          <a:pt x="143216" y="60322"/>
                          <a:pt x="133534" y="47874"/>
                        </a:cubicBezTo>
                        <a:cubicBezTo>
                          <a:pt x="123959" y="35532"/>
                          <a:pt x="107468" y="20318"/>
                          <a:pt x="85018" y="11806"/>
                        </a:cubicBezTo>
                        <a:cubicBezTo>
                          <a:pt x="62569" y="3401"/>
                          <a:pt x="40120" y="3933"/>
                          <a:pt x="24799" y="7019"/>
                        </a:cubicBezTo>
                        <a:cubicBezTo>
                          <a:pt x="9265" y="9998"/>
                          <a:pt x="328" y="14573"/>
                          <a:pt x="9" y="13721"/>
                        </a:cubicBezTo>
                        <a:cubicBezTo>
                          <a:pt x="-310" y="13296"/>
                          <a:pt x="8095" y="7338"/>
                          <a:pt x="24054" y="3188"/>
                        </a:cubicBezTo>
                        <a:cubicBezTo>
                          <a:pt x="39694" y="-961"/>
                          <a:pt x="63420" y="-2238"/>
                          <a:pt x="87146" y="6699"/>
                        </a:cubicBezTo>
                        <a:cubicBezTo>
                          <a:pt x="110872" y="15636"/>
                          <a:pt x="127789" y="32128"/>
                          <a:pt x="136833" y="45640"/>
                        </a:cubicBezTo>
                        <a:cubicBezTo>
                          <a:pt x="145876" y="59152"/>
                          <a:pt x="148323" y="69153"/>
                          <a:pt x="147791" y="69260"/>
                        </a:cubicBezTo>
                        <a:close/>
                      </a:path>
                    </a:pathLst>
                  </a:custGeom>
                  <a:solidFill>
                    <a:srgbClr val="FAFAFA"/>
                  </a:solidFill>
                  <a:ln w="10627" cap="flat">
                    <a:noFill/>
                    <a:prstDash val="solid"/>
                    <a:miter/>
                  </a:ln>
                </p:spPr>
                <p:txBody>
                  <a:bodyPr rtlCol="0" anchor="ctr"/>
                  <a:lstStyle/>
                  <a:p>
                    <a:endParaRPr lang="zh-CN" altLang="en-US"/>
                  </a:p>
                </p:txBody>
              </p:sp>
              <p:sp>
                <p:nvSpPr>
                  <p:cNvPr id="714" name="任意多边形: 形状 713"/>
                  <p:cNvSpPr/>
                  <p:nvPr/>
                </p:nvSpPr>
                <p:spPr>
                  <a:xfrm>
                    <a:off x="9029893" y="2802257"/>
                    <a:ext cx="149027" cy="48255"/>
                  </a:xfrm>
                  <a:custGeom>
                    <a:avLst/>
                    <a:gdLst>
                      <a:gd name="connsiteX0" fmla="*/ 148977 w 149027"/>
                      <a:gd name="connsiteY0" fmla="*/ 23 h 48255"/>
                      <a:gd name="connsiteX1" fmla="*/ 134401 w 149027"/>
                      <a:gd name="connsiteY1" fmla="*/ 21515 h 48255"/>
                      <a:gd name="connsiteX2" fmla="*/ 77799 w 149027"/>
                      <a:gd name="connsiteY2" fmla="*/ 48007 h 48255"/>
                      <a:gd name="connsiteX3" fmla="*/ 17792 w 149027"/>
                      <a:gd name="connsiteY3" fmla="*/ 30771 h 48255"/>
                      <a:gd name="connsiteX4" fmla="*/ 24 w 149027"/>
                      <a:gd name="connsiteY4" fmla="*/ 11833 h 48255"/>
                      <a:gd name="connsiteX5" fmla="*/ 20027 w 149027"/>
                      <a:gd name="connsiteY5" fmla="*/ 27579 h 48255"/>
                      <a:gd name="connsiteX6" fmla="*/ 77480 w 149027"/>
                      <a:gd name="connsiteY6" fmla="*/ 42474 h 48255"/>
                      <a:gd name="connsiteX7" fmla="*/ 131848 w 149027"/>
                      <a:gd name="connsiteY7" fmla="*/ 18748 h 48255"/>
                      <a:gd name="connsiteX8" fmla="*/ 148977 w 149027"/>
                      <a:gd name="connsiteY8" fmla="*/ 23 h 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27" h="48255">
                        <a:moveTo>
                          <a:pt x="148977" y="23"/>
                        </a:moveTo>
                        <a:cubicBezTo>
                          <a:pt x="149509" y="236"/>
                          <a:pt x="145892" y="9811"/>
                          <a:pt x="134401" y="21515"/>
                        </a:cubicBezTo>
                        <a:cubicBezTo>
                          <a:pt x="123230" y="33112"/>
                          <a:pt x="103015" y="45879"/>
                          <a:pt x="77799" y="48007"/>
                        </a:cubicBezTo>
                        <a:cubicBezTo>
                          <a:pt x="52583" y="49922"/>
                          <a:pt x="30560" y="40453"/>
                          <a:pt x="17792" y="30771"/>
                        </a:cubicBezTo>
                        <a:cubicBezTo>
                          <a:pt x="4706" y="21089"/>
                          <a:pt x="-401" y="12046"/>
                          <a:pt x="24" y="11833"/>
                        </a:cubicBezTo>
                        <a:cubicBezTo>
                          <a:pt x="769" y="11194"/>
                          <a:pt x="6834" y="19067"/>
                          <a:pt x="20027" y="27579"/>
                        </a:cubicBezTo>
                        <a:cubicBezTo>
                          <a:pt x="32901" y="35984"/>
                          <a:pt x="53860" y="44283"/>
                          <a:pt x="77480" y="42474"/>
                        </a:cubicBezTo>
                        <a:cubicBezTo>
                          <a:pt x="101100" y="40559"/>
                          <a:pt x="120463" y="29069"/>
                          <a:pt x="131848" y="18748"/>
                        </a:cubicBezTo>
                        <a:cubicBezTo>
                          <a:pt x="143338" y="8322"/>
                          <a:pt x="148126" y="-509"/>
                          <a:pt x="148977" y="23"/>
                        </a:cubicBezTo>
                        <a:close/>
                      </a:path>
                    </a:pathLst>
                  </a:custGeom>
                  <a:solidFill>
                    <a:srgbClr val="FAFAFA"/>
                  </a:solidFill>
                  <a:ln w="10627" cap="flat">
                    <a:noFill/>
                    <a:prstDash val="solid"/>
                    <a:miter/>
                  </a:ln>
                </p:spPr>
                <p:txBody>
                  <a:bodyPr rtlCol="0" anchor="ctr"/>
                  <a:lstStyle/>
                  <a:p>
                    <a:endParaRPr lang="zh-CN" altLang="en-US"/>
                  </a:p>
                </p:txBody>
              </p:sp>
              <p:sp>
                <p:nvSpPr>
                  <p:cNvPr id="715" name="任意多边形: 形状 714"/>
                  <p:cNvSpPr/>
                  <p:nvPr/>
                </p:nvSpPr>
                <p:spPr>
                  <a:xfrm>
                    <a:off x="9100154" y="2576722"/>
                    <a:ext cx="111082" cy="49485"/>
                  </a:xfrm>
                  <a:custGeom>
                    <a:avLst/>
                    <a:gdLst>
                      <a:gd name="connsiteX0" fmla="*/ 111060 w 111082"/>
                      <a:gd name="connsiteY0" fmla="*/ 13939 h 49485"/>
                      <a:gd name="connsiteX1" fmla="*/ 92867 w 111082"/>
                      <a:gd name="connsiteY1" fmla="*/ 7874 h 49485"/>
                      <a:gd name="connsiteX2" fmla="*/ 48181 w 111082"/>
                      <a:gd name="connsiteY2" fmla="*/ 8725 h 49485"/>
                      <a:gd name="connsiteX3" fmla="*/ 11368 w 111082"/>
                      <a:gd name="connsiteY3" fmla="*/ 33941 h 49485"/>
                      <a:gd name="connsiteX4" fmla="*/ 90 w 111082"/>
                      <a:gd name="connsiteY4" fmla="*/ 49474 h 49485"/>
                      <a:gd name="connsiteX5" fmla="*/ 8283 w 111082"/>
                      <a:gd name="connsiteY5" fmla="*/ 31600 h 49485"/>
                      <a:gd name="connsiteX6" fmla="*/ 46585 w 111082"/>
                      <a:gd name="connsiteY6" fmla="*/ 3512 h 49485"/>
                      <a:gd name="connsiteX7" fmla="*/ 94037 w 111082"/>
                      <a:gd name="connsiteY7" fmla="*/ 4150 h 49485"/>
                      <a:gd name="connsiteX8" fmla="*/ 111060 w 111082"/>
                      <a:gd name="connsiteY8" fmla="*/ 13939 h 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082" h="49485">
                        <a:moveTo>
                          <a:pt x="111060" y="13939"/>
                        </a:moveTo>
                        <a:cubicBezTo>
                          <a:pt x="110635" y="14683"/>
                          <a:pt x="104145" y="10853"/>
                          <a:pt x="92867" y="7874"/>
                        </a:cubicBezTo>
                        <a:cubicBezTo>
                          <a:pt x="81695" y="4789"/>
                          <a:pt x="65098" y="3299"/>
                          <a:pt x="48181" y="8725"/>
                        </a:cubicBezTo>
                        <a:cubicBezTo>
                          <a:pt x="31370" y="14151"/>
                          <a:pt x="18709" y="25004"/>
                          <a:pt x="11368" y="33941"/>
                        </a:cubicBezTo>
                        <a:cubicBezTo>
                          <a:pt x="3921" y="42984"/>
                          <a:pt x="941" y="49794"/>
                          <a:pt x="90" y="49474"/>
                        </a:cubicBezTo>
                        <a:cubicBezTo>
                          <a:pt x="-442" y="49262"/>
                          <a:pt x="1261" y="41708"/>
                          <a:pt x="8283" y="31600"/>
                        </a:cubicBezTo>
                        <a:cubicBezTo>
                          <a:pt x="15199" y="21599"/>
                          <a:pt x="28285" y="9364"/>
                          <a:pt x="46585" y="3512"/>
                        </a:cubicBezTo>
                        <a:cubicBezTo>
                          <a:pt x="64778" y="-2340"/>
                          <a:pt x="82653" y="1"/>
                          <a:pt x="94037" y="4150"/>
                        </a:cubicBezTo>
                        <a:cubicBezTo>
                          <a:pt x="105741" y="8300"/>
                          <a:pt x="111486" y="13513"/>
                          <a:pt x="111060" y="13939"/>
                        </a:cubicBezTo>
                        <a:close/>
                      </a:path>
                    </a:pathLst>
                  </a:custGeom>
                  <a:solidFill>
                    <a:srgbClr val="FAFAFA"/>
                  </a:solidFill>
                  <a:ln w="10627" cap="flat">
                    <a:noFill/>
                    <a:prstDash val="solid"/>
                    <a:miter/>
                  </a:ln>
                </p:spPr>
                <p:txBody>
                  <a:bodyPr rtlCol="0" anchor="ctr"/>
                  <a:lstStyle/>
                  <a:p>
                    <a:endParaRPr lang="zh-CN" altLang="en-US"/>
                  </a:p>
                </p:txBody>
              </p:sp>
              <p:sp>
                <p:nvSpPr>
                  <p:cNvPr id="716" name="任意多边形: 形状 715"/>
                  <p:cNvSpPr/>
                  <p:nvPr/>
                </p:nvSpPr>
                <p:spPr>
                  <a:xfrm>
                    <a:off x="9309834" y="2475009"/>
                    <a:ext cx="301634" cy="181236"/>
                  </a:xfrm>
                  <a:custGeom>
                    <a:avLst/>
                    <a:gdLst>
                      <a:gd name="connsiteX0" fmla="*/ 297808 w 301634"/>
                      <a:gd name="connsiteY0" fmla="*/ 17768 h 181236"/>
                      <a:gd name="connsiteX1" fmla="*/ 299723 w 301634"/>
                      <a:gd name="connsiteY1" fmla="*/ 25641 h 181236"/>
                      <a:gd name="connsiteX2" fmla="*/ 301106 w 301634"/>
                      <a:gd name="connsiteY2" fmla="*/ 35430 h 181236"/>
                      <a:gd name="connsiteX3" fmla="*/ 301531 w 301634"/>
                      <a:gd name="connsiteY3" fmla="*/ 48942 h 181236"/>
                      <a:gd name="connsiteX4" fmla="*/ 270996 w 301634"/>
                      <a:gd name="connsiteY4" fmla="*/ 128206 h 181236"/>
                      <a:gd name="connsiteX5" fmla="*/ 225140 w 301634"/>
                      <a:gd name="connsiteY5" fmla="*/ 165976 h 181236"/>
                      <a:gd name="connsiteX6" fmla="*/ 158643 w 301634"/>
                      <a:gd name="connsiteY6" fmla="*/ 181191 h 181236"/>
                      <a:gd name="connsiteX7" fmla="*/ 21926 w 301634"/>
                      <a:gd name="connsiteY7" fmla="*/ 113524 h 181236"/>
                      <a:gd name="connsiteX8" fmla="*/ 2668 w 301634"/>
                      <a:gd name="connsiteY8" fmla="*/ 76711 h 181236"/>
                      <a:gd name="connsiteX9" fmla="*/ 3413 w 301634"/>
                      <a:gd name="connsiteY9" fmla="*/ 36068 h 181236"/>
                      <a:gd name="connsiteX10" fmla="*/ 28309 w 301634"/>
                      <a:gd name="connsiteY10" fmla="*/ 5746 h 181236"/>
                      <a:gd name="connsiteX11" fmla="*/ 65760 w 301634"/>
                      <a:gd name="connsiteY11" fmla="*/ 1277 h 181236"/>
                      <a:gd name="connsiteX12" fmla="*/ 97360 w 301634"/>
                      <a:gd name="connsiteY12" fmla="*/ 18087 h 181236"/>
                      <a:gd name="connsiteX13" fmla="*/ 114702 w 301634"/>
                      <a:gd name="connsiteY13" fmla="*/ 46920 h 181236"/>
                      <a:gd name="connsiteX14" fmla="*/ 114170 w 301634"/>
                      <a:gd name="connsiteY14" fmla="*/ 106289 h 181236"/>
                      <a:gd name="connsiteX15" fmla="*/ 89061 w 301634"/>
                      <a:gd name="connsiteY15" fmla="*/ 148421 h 181236"/>
                      <a:gd name="connsiteX16" fmla="*/ 59802 w 301634"/>
                      <a:gd name="connsiteY16" fmla="*/ 171083 h 181236"/>
                      <a:gd name="connsiteX17" fmla="*/ 38098 w 301634"/>
                      <a:gd name="connsiteY17" fmla="*/ 179701 h 181236"/>
                      <a:gd name="connsiteX18" fmla="*/ 30118 w 301634"/>
                      <a:gd name="connsiteY18" fmla="*/ 181191 h 181236"/>
                      <a:gd name="connsiteX19" fmla="*/ 58738 w 301634"/>
                      <a:gd name="connsiteY19" fmla="*/ 169168 h 181236"/>
                      <a:gd name="connsiteX20" fmla="*/ 110446 w 301634"/>
                      <a:gd name="connsiteY20" fmla="*/ 105118 h 181236"/>
                      <a:gd name="connsiteX21" fmla="*/ 110340 w 301634"/>
                      <a:gd name="connsiteY21" fmla="*/ 48410 h 181236"/>
                      <a:gd name="connsiteX22" fmla="*/ 93955 w 301634"/>
                      <a:gd name="connsiteY22" fmla="*/ 21598 h 181236"/>
                      <a:gd name="connsiteX23" fmla="*/ 64697 w 301634"/>
                      <a:gd name="connsiteY23" fmla="*/ 6384 h 181236"/>
                      <a:gd name="connsiteX24" fmla="*/ 30757 w 301634"/>
                      <a:gd name="connsiteY24" fmla="*/ 10533 h 181236"/>
                      <a:gd name="connsiteX25" fmla="*/ 8626 w 301634"/>
                      <a:gd name="connsiteY25" fmla="*/ 37877 h 181236"/>
                      <a:gd name="connsiteX26" fmla="*/ 8094 w 301634"/>
                      <a:gd name="connsiteY26" fmla="*/ 75328 h 181236"/>
                      <a:gd name="connsiteX27" fmla="*/ 26394 w 301634"/>
                      <a:gd name="connsiteY27" fmla="*/ 110225 h 181236"/>
                      <a:gd name="connsiteX28" fmla="*/ 158750 w 301634"/>
                      <a:gd name="connsiteY28" fmla="*/ 176190 h 181236"/>
                      <a:gd name="connsiteX29" fmla="*/ 223118 w 301634"/>
                      <a:gd name="connsiteY29" fmla="*/ 161933 h 181236"/>
                      <a:gd name="connsiteX30" fmla="*/ 268017 w 301634"/>
                      <a:gd name="connsiteY30" fmla="*/ 125759 h 181236"/>
                      <a:gd name="connsiteX31" fmla="*/ 299404 w 301634"/>
                      <a:gd name="connsiteY31" fmla="*/ 48836 h 181236"/>
                      <a:gd name="connsiteX32" fmla="*/ 297808 w 301634"/>
                      <a:gd name="connsiteY32" fmla="*/ 17768 h 18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1634" h="181236">
                        <a:moveTo>
                          <a:pt x="297808" y="17768"/>
                        </a:moveTo>
                        <a:cubicBezTo>
                          <a:pt x="298020" y="17768"/>
                          <a:pt x="298659" y="20428"/>
                          <a:pt x="299723" y="25641"/>
                        </a:cubicBezTo>
                        <a:cubicBezTo>
                          <a:pt x="300361" y="28195"/>
                          <a:pt x="300787" y="31493"/>
                          <a:pt x="301106" y="35430"/>
                        </a:cubicBezTo>
                        <a:cubicBezTo>
                          <a:pt x="301638" y="39366"/>
                          <a:pt x="301744" y="43835"/>
                          <a:pt x="301531" y="48942"/>
                        </a:cubicBezTo>
                        <a:cubicBezTo>
                          <a:pt x="301319" y="69050"/>
                          <a:pt x="293871" y="99373"/>
                          <a:pt x="270996" y="128206"/>
                        </a:cubicBezTo>
                        <a:cubicBezTo>
                          <a:pt x="259718" y="142569"/>
                          <a:pt x="244291" y="156082"/>
                          <a:pt x="225140" y="165976"/>
                        </a:cubicBezTo>
                        <a:cubicBezTo>
                          <a:pt x="205989" y="176084"/>
                          <a:pt x="182901" y="181297"/>
                          <a:pt x="158643" y="181191"/>
                        </a:cubicBezTo>
                        <a:cubicBezTo>
                          <a:pt x="110340" y="180978"/>
                          <a:pt x="56823" y="157784"/>
                          <a:pt x="21926" y="113524"/>
                        </a:cubicBezTo>
                        <a:cubicBezTo>
                          <a:pt x="13308" y="102458"/>
                          <a:pt x="6392" y="90010"/>
                          <a:pt x="2668" y="76711"/>
                        </a:cubicBezTo>
                        <a:cubicBezTo>
                          <a:pt x="-1056" y="63305"/>
                          <a:pt x="-949" y="48942"/>
                          <a:pt x="3413" y="36068"/>
                        </a:cubicBezTo>
                        <a:cubicBezTo>
                          <a:pt x="7562" y="23194"/>
                          <a:pt x="16393" y="11704"/>
                          <a:pt x="28309" y="5746"/>
                        </a:cubicBezTo>
                        <a:cubicBezTo>
                          <a:pt x="40119" y="-319"/>
                          <a:pt x="53631" y="-1170"/>
                          <a:pt x="65760" y="1277"/>
                        </a:cubicBezTo>
                        <a:cubicBezTo>
                          <a:pt x="77889" y="3830"/>
                          <a:pt x="88955" y="9682"/>
                          <a:pt x="97360" y="18087"/>
                        </a:cubicBezTo>
                        <a:cubicBezTo>
                          <a:pt x="105659" y="26386"/>
                          <a:pt x="111404" y="36600"/>
                          <a:pt x="114702" y="46920"/>
                        </a:cubicBezTo>
                        <a:cubicBezTo>
                          <a:pt x="121405" y="67774"/>
                          <a:pt x="119915" y="88946"/>
                          <a:pt x="114170" y="106289"/>
                        </a:cubicBezTo>
                        <a:cubicBezTo>
                          <a:pt x="108425" y="123737"/>
                          <a:pt x="99062" y="137888"/>
                          <a:pt x="89061" y="148421"/>
                        </a:cubicBezTo>
                        <a:cubicBezTo>
                          <a:pt x="79060" y="158954"/>
                          <a:pt x="68739" y="166295"/>
                          <a:pt x="59802" y="171083"/>
                        </a:cubicBezTo>
                        <a:cubicBezTo>
                          <a:pt x="50759" y="175871"/>
                          <a:pt x="43205" y="178212"/>
                          <a:pt x="38098" y="179701"/>
                        </a:cubicBezTo>
                        <a:cubicBezTo>
                          <a:pt x="32884" y="180872"/>
                          <a:pt x="30118" y="181403"/>
                          <a:pt x="30118" y="181191"/>
                        </a:cubicBezTo>
                        <a:cubicBezTo>
                          <a:pt x="29905" y="180552"/>
                          <a:pt x="41290" y="178956"/>
                          <a:pt x="58738" y="169168"/>
                        </a:cubicBezTo>
                        <a:cubicBezTo>
                          <a:pt x="75655" y="159380"/>
                          <a:pt x="99488" y="139271"/>
                          <a:pt x="110446" y="105118"/>
                        </a:cubicBezTo>
                        <a:cubicBezTo>
                          <a:pt x="115660" y="88308"/>
                          <a:pt x="116830" y="67987"/>
                          <a:pt x="110340" y="48410"/>
                        </a:cubicBezTo>
                        <a:cubicBezTo>
                          <a:pt x="107042" y="38622"/>
                          <a:pt x="101615" y="29259"/>
                          <a:pt x="93955" y="21598"/>
                        </a:cubicBezTo>
                        <a:cubicBezTo>
                          <a:pt x="86295" y="14044"/>
                          <a:pt x="75974" y="8618"/>
                          <a:pt x="64697" y="6384"/>
                        </a:cubicBezTo>
                        <a:cubicBezTo>
                          <a:pt x="53525" y="4150"/>
                          <a:pt x="41290" y="5107"/>
                          <a:pt x="30757" y="10533"/>
                        </a:cubicBezTo>
                        <a:cubicBezTo>
                          <a:pt x="20330" y="15959"/>
                          <a:pt x="12350" y="26067"/>
                          <a:pt x="8626" y="37877"/>
                        </a:cubicBezTo>
                        <a:cubicBezTo>
                          <a:pt x="4690" y="49687"/>
                          <a:pt x="4583" y="62880"/>
                          <a:pt x="8094" y="75328"/>
                        </a:cubicBezTo>
                        <a:cubicBezTo>
                          <a:pt x="11499" y="87882"/>
                          <a:pt x="18096" y="99586"/>
                          <a:pt x="26394" y="110225"/>
                        </a:cubicBezTo>
                        <a:cubicBezTo>
                          <a:pt x="60015" y="152996"/>
                          <a:pt x="111936" y="175658"/>
                          <a:pt x="158750" y="176190"/>
                        </a:cubicBezTo>
                        <a:cubicBezTo>
                          <a:pt x="182156" y="176403"/>
                          <a:pt x="204606" y="171509"/>
                          <a:pt x="223118" y="161933"/>
                        </a:cubicBezTo>
                        <a:cubicBezTo>
                          <a:pt x="241737" y="152571"/>
                          <a:pt x="256846" y="139590"/>
                          <a:pt x="268017" y="125759"/>
                        </a:cubicBezTo>
                        <a:cubicBezTo>
                          <a:pt x="290573" y="97990"/>
                          <a:pt x="298552" y="68625"/>
                          <a:pt x="299404" y="48836"/>
                        </a:cubicBezTo>
                        <a:cubicBezTo>
                          <a:pt x="300361" y="28833"/>
                          <a:pt x="297063" y="17875"/>
                          <a:pt x="297808" y="17768"/>
                        </a:cubicBezTo>
                        <a:close/>
                      </a:path>
                    </a:pathLst>
                  </a:custGeom>
                  <a:solidFill>
                    <a:srgbClr val="FAFAFA"/>
                  </a:solidFill>
                  <a:ln w="10627" cap="flat">
                    <a:noFill/>
                    <a:prstDash val="solid"/>
                    <a:miter/>
                  </a:ln>
                </p:spPr>
                <p:txBody>
                  <a:bodyPr rtlCol="0" anchor="ctr"/>
                  <a:lstStyle/>
                  <a:p>
                    <a:endParaRPr lang="zh-CN" altLang="en-US"/>
                  </a:p>
                </p:txBody>
              </p:sp>
              <p:sp>
                <p:nvSpPr>
                  <p:cNvPr id="717" name="任意多边形: 形状 716"/>
                  <p:cNvSpPr/>
                  <p:nvPr/>
                </p:nvSpPr>
                <p:spPr>
                  <a:xfrm>
                    <a:off x="9668849" y="2487127"/>
                    <a:ext cx="70882" cy="226007"/>
                  </a:xfrm>
                  <a:custGeom>
                    <a:avLst/>
                    <a:gdLst>
                      <a:gd name="connsiteX0" fmla="*/ 20930 w 70882"/>
                      <a:gd name="connsiteY0" fmla="*/ 225995 h 226007"/>
                      <a:gd name="connsiteX1" fmla="*/ 14439 w 70882"/>
                      <a:gd name="connsiteY1" fmla="*/ 218653 h 226007"/>
                      <a:gd name="connsiteX2" fmla="*/ 2842 w 70882"/>
                      <a:gd name="connsiteY2" fmla="*/ 194608 h 226007"/>
                      <a:gd name="connsiteX3" fmla="*/ 1247 w 70882"/>
                      <a:gd name="connsiteY3" fmla="*/ 154923 h 226007"/>
                      <a:gd name="connsiteX4" fmla="*/ 11992 w 70882"/>
                      <a:gd name="connsiteY4" fmla="*/ 108003 h 226007"/>
                      <a:gd name="connsiteX5" fmla="*/ 50082 w 70882"/>
                      <a:gd name="connsiteY5" fmla="*/ 29483 h 226007"/>
                      <a:gd name="connsiteX6" fmla="*/ 64764 w 70882"/>
                      <a:gd name="connsiteY6" fmla="*/ 7566 h 226007"/>
                      <a:gd name="connsiteX7" fmla="*/ 70829 w 70882"/>
                      <a:gd name="connsiteY7" fmla="*/ 12 h 226007"/>
                      <a:gd name="connsiteX8" fmla="*/ 53486 w 70882"/>
                      <a:gd name="connsiteY8" fmla="*/ 31611 h 226007"/>
                      <a:gd name="connsiteX9" fmla="*/ 17312 w 70882"/>
                      <a:gd name="connsiteY9" fmla="*/ 109705 h 226007"/>
                      <a:gd name="connsiteX10" fmla="*/ 6247 w 70882"/>
                      <a:gd name="connsiteY10" fmla="*/ 155774 h 226007"/>
                      <a:gd name="connsiteX11" fmla="*/ 6566 w 70882"/>
                      <a:gd name="connsiteY11" fmla="*/ 193757 h 226007"/>
                      <a:gd name="connsiteX12" fmla="*/ 20930 w 70882"/>
                      <a:gd name="connsiteY12" fmla="*/ 225995 h 22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882" h="226007">
                        <a:moveTo>
                          <a:pt x="20930" y="225995"/>
                        </a:moveTo>
                        <a:cubicBezTo>
                          <a:pt x="20717" y="226207"/>
                          <a:pt x="18163" y="223760"/>
                          <a:pt x="14439" y="218653"/>
                        </a:cubicBezTo>
                        <a:cubicBezTo>
                          <a:pt x="10716" y="213653"/>
                          <a:pt x="6034" y="205567"/>
                          <a:pt x="2842" y="194608"/>
                        </a:cubicBezTo>
                        <a:cubicBezTo>
                          <a:pt x="-243" y="183649"/>
                          <a:pt x="-881" y="169712"/>
                          <a:pt x="1247" y="154923"/>
                        </a:cubicBezTo>
                        <a:cubicBezTo>
                          <a:pt x="3374" y="140134"/>
                          <a:pt x="7311" y="124494"/>
                          <a:pt x="11992" y="108003"/>
                        </a:cubicBezTo>
                        <a:cubicBezTo>
                          <a:pt x="22206" y="75020"/>
                          <a:pt x="38272" y="48315"/>
                          <a:pt x="50082" y="29483"/>
                        </a:cubicBezTo>
                        <a:cubicBezTo>
                          <a:pt x="56040" y="20121"/>
                          <a:pt x="61147" y="12566"/>
                          <a:pt x="64764" y="7566"/>
                        </a:cubicBezTo>
                        <a:cubicBezTo>
                          <a:pt x="68382" y="2459"/>
                          <a:pt x="70509" y="-201"/>
                          <a:pt x="70829" y="12"/>
                        </a:cubicBezTo>
                        <a:cubicBezTo>
                          <a:pt x="71573" y="437"/>
                          <a:pt x="64551" y="12354"/>
                          <a:pt x="53486" y="31611"/>
                        </a:cubicBezTo>
                        <a:cubicBezTo>
                          <a:pt x="42634" y="50869"/>
                          <a:pt x="27313" y="77680"/>
                          <a:pt x="17312" y="109705"/>
                        </a:cubicBezTo>
                        <a:cubicBezTo>
                          <a:pt x="12737" y="125771"/>
                          <a:pt x="8588" y="141517"/>
                          <a:pt x="6247" y="155774"/>
                        </a:cubicBezTo>
                        <a:cubicBezTo>
                          <a:pt x="3906" y="170031"/>
                          <a:pt x="4226" y="183117"/>
                          <a:pt x="6566" y="193757"/>
                        </a:cubicBezTo>
                        <a:cubicBezTo>
                          <a:pt x="11992" y="214823"/>
                          <a:pt x="22100" y="225356"/>
                          <a:pt x="20930" y="225995"/>
                        </a:cubicBezTo>
                        <a:close/>
                      </a:path>
                    </a:pathLst>
                  </a:custGeom>
                  <a:solidFill>
                    <a:srgbClr val="FAFAFA"/>
                  </a:solidFill>
                  <a:ln w="10627" cap="flat">
                    <a:noFill/>
                    <a:prstDash val="solid"/>
                    <a:miter/>
                  </a:ln>
                </p:spPr>
                <p:txBody>
                  <a:bodyPr rtlCol="0" anchor="ctr"/>
                  <a:lstStyle/>
                  <a:p>
                    <a:endParaRPr lang="zh-CN" altLang="en-US"/>
                  </a:p>
                </p:txBody>
              </p:sp>
              <p:sp>
                <p:nvSpPr>
                  <p:cNvPr id="718" name="任意多边形: 形状 717"/>
                  <p:cNvSpPr/>
                  <p:nvPr/>
                </p:nvSpPr>
                <p:spPr>
                  <a:xfrm>
                    <a:off x="9848044" y="2468304"/>
                    <a:ext cx="54284" cy="194951"/>
                  </a:xfrm>
                  <a:custGeom>
                    <a:avLst/>
                    <a:gdLst>
                      <a:gd name="connsiteX0" fmla="*/ 43140 w 54284"/>
                      <a:gd name="connsiteY0" fmla="*/ 3 h 194951"/>
                      <a:gd name="connsiteX1" fmla="*/ 46331 w 54284"/>
                      <a:gd name="connsiteY1" fmla="*/ 7664 h 194951"/>
                      <a:gd name="connsiteX2" fmla="*/ 51651 w 54284"/>
                      <a:gd name="connsiteY2" fmla="*/ 29581 h 194951"/>
                      <a:gd name="connsiteX3" fmla="*/ 49629 w 54284"/>
                      <a:gd name="connsiteY3" fmla="*/ 103738 h 194951"/>
                      <a:gd name="connsiteX4" fmla="*/ 20265 w 54284"/>
                      <a:gd name="connsiteY4" fmla="*/ 171831 h 194951"/>
                      <a:gd name="connsiteX5" fmla="*/ 6220 w 54284"/>
                      <a:gd name="connsiteY5" fmla="*/ 189386 h 194951"/>
                      <a:gd name="connsiteX6" fmla="*/ 49 w 54284"/>
                      <a:gd name="connsiteY6" fmla="*/ 194919 h 194951"/>
                      <a:gd name="connsiteX7" fmla="*/ 16966 w 54284"/>
                      <a:gd name="connsiteY7" fmla="*/ 169597 h 194951"/>
                      <a:gd name="connsiteX8" fmla="*/ 44204 w 54284"/>
                      <a:gd name="connsiteY8" fmla="*/ 102461 h 194951"/>
                      <a:gd name="connsiteX9" fmla="*/ 47714 w 54284"/>
                      <a:gd name="connsiteY9" fmla="*/ 30113 h 194951"/>
                      <a:gd name="connsiteX10" fmla="*/ 43140 w 54284"/>
                      <a:gd name="connsiteY10" fmla="*/ 3 h 1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84" h="194951">
                        <a:moveTo>
                          <a:pt x="43140" y="3"/>
                        </a:moveTo>
                        <a:cubicBezTo>
                          <a:pt x="43459" y="-103"/>
                          <a:pt x="44629" y="2557"/>
                          <a:pt x="46331" y="7664"/>
                        </a:cubicBezTo>
                        <a:cubicBezTo>
                          <a:pt x="48140" y="12664"/>
                          <a:pt x="50055" y="20112"/>
                          <a:pt x="51651" y="29581"/>
                        </a:cubicBezTo>
                        <a:cubicBezTo>
                          <a:pt x="55056" y="48306"/>
                          <a:pt x="55907" y="75118"/>
                          <a:pt x="49629" y="103738"/>
                        </a:cubicBezTo>
                        <a:cubicBezTo>
                          <a:pt x="43246" y="132252"/>
                          <a:pt x="31223" y="156297"/>
                          <a:pt x="20265" y="171831"/>
                        </a:cubicBezTo>
                        <a:cubicBezTo>
                          <a:pt x="14838" y="179598"/>
                          <a:pt x="9944" y="185662"/>
                          <a:pt x="6220" y="189386"/>
                        </a:cubicBezTo>
                        <a:cubicBezTo>
                          <a:pt x="2497" y="193216"/>
                          <a:pt x="369" y="195238"/>
                          <a:pt x="49" y="194919"/>
                        </a:cubicBezTo>
                        <a:cubicBezTo>
                          <a:pt x="-695" y="194280"/>
                          <a:pt x="7071" y="185556"/>
                          <a:pt x="16966" y="169597"/>
                        </a:cubicBezTo>
                        <a:cubicBezTo>
                          <a:pt x="26861" y="153744"/>
                          <a:pt x="38032" y="130230"/>
                          <a:pt x="44204" y="102461"/>
                        </a:cubicBezTo>
                        <a:cubicBezTo>
                          <a:pt x="50268" y="74692"/>
                          <a:pt x="50055" y="48626"/>
                          <a:pt x="47714" y="30113"/>
                        </a:cubicBezTo>
                        <a:cubicBezTo>
                          <a:pt x="45586" y="11494"/>
                          <a:pt x="42182" y="322"/>
                          <a:pt x="43140" y="3"/>
                        </a:cubicBezTo>
                        <a:close/>
                      </a:path>
                    </a:pathLst>
                  </a:custGeom>
                  <a:solidFill>
                    <a:srgbClr val="FAFAFA"/>
                  </a:solidFill>
                  <a:ln w="10627" cap="flat">
                    <a:noFill/>
                    <a:prstDash val="solid"/>
                    <a:miter/>
                  </a:ln>
                </p:spPr>
                <p:txBody>
                  <a:bodyPr rtlCol="0" anchor="ctr"/>
                  <a:lstStyle/>
                  <a:p>
                    <a:endParaRPr lang="zh-CN" altLang="en-US"/>
                  </a:p>
                </p:txBody>
              </p:sp>
              <p:sp>
                <p:nvSpPr>
                  <p:cNvPr id="719" name="任意多边形: 形状 718"/>
                  <p:cNvSpPr/>
                  <p:nvPr/>
                </p:nvSpPr>
                <p:spPr>
                  <a:xfrm>
                    <a:off x="8930007" y="2930695"/>
                    <a:ext cx="265040" cy="120640"/>
                  </a:xfrm>
                  <a:custGeom>
                    <a:avLst/>
                    <a:gdLst>
                      <a:gd name="connsiteX0" fmla="*/ 265035 w 265040"/>
                      <a:gd name="connsiteY0" fmla="*/ 35114 h 120640"/>
                      <a:gd name="connsiteX1" fmla="*/ 260354 w 265040"/>
                      <a:gd name="connsiteY1" fmla="*/ 32773 h 120640"/>
                      <a:gd name="connsiteX2" fmla="*/ 247373 w 265040"/>
                      <a:gd name="connsiteY2" fmla="*/ 25645 h 120640"/>
                      <a:gd name="connsiteX3" fmla="*/ 195559 w 265040"/>
                      <a:gd name="connsiteY3" fmla="*/ 11069 h 120640"/>
                      <a:gd name="connsiteX4" fmla="*/ 117465 w 265040"/>
                      <a:gd name="connsiteY4" fmla="*/ 23623 h 120640"/>
                      <a:gd name="connsiteX5" fmla="*/ 78418 w 265040"/>
                      <a:gd name="connsiteY5" fmla="*/ 49477 h 120640"/>
                      <a:gd name="connsiteX6" fmla="*/ 63098 w 265040"/>
                      <a:gd name="connsiteY6" fmla="*/ 68522 h 120640"/>
                      <a:gd name="connsiteX7" fmla="*/ 57778 w 265040"/>
                      <a:gd name="connsiteY7" fmla="*/ 91929 h 120640"/>
                      <a:gd name="connsiteX8" fmla="*/ 69162 w 265040"/>
                      <a:gd name="connsiteY8" fmla="*/ 111931 h 120640"/>
                      <a:gd name="connsiteX9" fmla="*/ 90867 w 265040"/>
                      <a:gd name="connsiteY9" fmla="*/ 112889 h 120640"/>
                      <a:gd name="connsiteX10" fmla="*/ 110550 w 265040"/>
                      <a:gd name="connsiteY10" fmla="*/ 75544 h 120640"/>
                      <a:gd name="connsiteX11" fmla="*/ 71077 w 265040"/>
                      <a:gd name="connsiteY11" fmla="*/ 11601 h 120640"/>
                      <a:gd name="connsiteX12" fmla="*/ 18944 w 265040"/>
                      <a:gd name="connsiteY12" fmla="*/ 4685 h 120640"/>
                      <a:gd name="connsiteX13" fmla="*/ 5 w 265040"/>
                      <a:gd name="connsiteY13" fmla="*/ 10856 h 120640"/>
                      <a:gd name="connsiteX14" fmla="*/ 4368 w 265040"/>
                      <a:gd name="connsiteY14" fmla="*/ 7983 h 120640"/>
                      <a:gd name="connsiteX15" fmla="*/ 18412 w 265040"/>
                      <a:gd name="connsiteY15" fmla="*/ 2557 h 120640"/>
                      <a:gd name="connsiteX16" fmla="*/ 72780 w 265040"/>
                      <a:gd name="connsiteY16" fmla="*/ 8090 h 120640"/>
                      <a:gd name="connsiteX17" fmla="*/ 115550 w 265040"/>
                      <a:gd name="connsiteY17" fmla="*/ 75438 h 120640"/>
                      <a:gd name="connsiteX18" fmla="*/ 111082 w 265040"/>
                      <a:gd name="connsiteY18" fmla="*/ 99483 h 120640"/>
                      <a:gd name="connsiteX19" fmla="*/ 92994 w 265040"/>
                      <a:gd name="connsiteY19" fmla="*/ 117889 h 120640"/>
                      <a:gd name="connsiteX20" fmla="*/ 66077 w 265040"/>
                      <a:gd name="connsiteY20" fmla="*/ 116506 h 120640"/>
                      <a:gd name="connsiteX21" fmla="*/ 52245 w 265040"/>
                      <a:gd name="connsiteY21" fmla="*/ 92567 h 120640"/>
                      <a:gd name="connsiteX22" fmla="*/ 58310 w 265040"/>
                      <a:gd name="connsiteY22" fmla="*/ 65862 h 120640"/>
                      <a:gd name="connsiteX23" fmla="*/ 74801 w 265040"/>
                      <a:gd name="connsiteY23" fmla="*/ 45647 h 120640"/>
                      <a:gd name="connsiteX24" fmla="*/ 115550 w 265040"/>
                      <a:gd name="connsiteY24" fmla="*/ 19048 h 120640"/>
                      <a:gd name="connsiteX25" fmla="*/ 196197 w 265040"/>
                      <a:gd name="connsiteY25" fmla="*/ 7345 h 120640"/>
                      <a:gd name="connsiteX26" fmla="*/ 248650 w 265040"/>
                      <a:gd name="connsiteY26" fmla="*/ 23836 h 120640"/>
                      <a:gd name="connsiteX27" fmla="*/ 261311 w 265040"/>
                      <a:gd name="connsiteY27" fmla="*/ 31922 h 120640"/>
                      <a:gd name="connsiteX28" fmla="*/ 265035 w 265040"/>
                      <a:gd name="connsiteY28" fmla="*/ 35114 h 12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5040" h="120640">
                        <a:moveTo>
                          <a:pt x="265035" y="35114"/>
                        </a:moveTo>
                        <a:cubicBezTo>
                          <a:pt x="264929" y="35220"/>
                          <a:pt x="263333" y="34476"/>
                          <a:pt x="260354" y="32773"/>
                        </a:cubicBezTo>
                        <a:cubicBezTo>
                          <a:pt x="257481" y="31071"/>
                          <a:pt x="253225" y="28411"/>
                          <a:pt x="247373" y="25645"/>
                        </a:cubicBezTo>
                        <a:cubicBezTo>
                          <a:pt x="235883" y="20006"/>
                          <a:pt x="218328" y="13410"/>
                          <a:pt x="195559" y="11069"/>
                        </a:cubicBezTo>
                        <a:cubicBezTo>
                          <a:pt x="172897" y="8941"/>
                          <a:pt x="145022" y="11388"/>
                          <a:pt x="117465" y="23623"/>
                        </a:cubicBezTo>
                        <a:cubicBezTo>
                          <a:pt x="103740" y="29688"/>
                          <a:pt x="90228" y="38200"/>
                          <a:pt x="78418" y="49477"/>
                        </a:cubicBezTo>
                        <a:cubicBezTo>
                          <a:pt x="72567" y="55010"/>
                          <a:pt x="67034" y="61287"/>
                          <a:pt x="63098" y="68522"/>
                        </a:cubicBezTo>
                        <a:cubicBezTo>
                          <a:pt x="59161" y="75651"/>
                          <a:pt x="56714" y="83843"/>
                          <a:pt x="57778" y="91929"/>
                        </a:cubicBezTo>
                        <a:cubicBezTo>
                          <a:pt x="58735" y="100015"/>
                          <a:pt x="62778" y="107675"/>
                          <a:pt x="69162" y="111931"/>
                        </a:cubicBezTo>
                        <a:cubicBezTo>
                          <a:pt x="75546" y="116187"/>
                          <a:pt x="83951" y="116080"/>
                          <a:pt x="90867" y="112889"/>
                        </a:cubicBezTo>
                        <a:cubicBezTo>
                          <a:pt x="105443" y="106718"/>
                          <a:pt x="111082" y="89907"/>
                          <a:pt x="110550" y="75544"/>
                        </a:cubicBezTo>
                        <a:cubicBezTo>
                          <a:pt x="109911" y="45647"/>
                          <a:pt x="90760" y="21708"/>
                          <a:pt x="71077" y="11601"/>
                        </a:cubicBezTo>
                        <a:cubicBezTo>
                          <a:pt x="50862" y="1068"/>
                          <a:pt x="31179" y="2132"/>
                          <a:pt x="18944" y="4685"/>
                        </a:cubicBezTo>
                        <a:cubicBezTo>
                          <a:pt x="6495" y="7451"/>
                          <a:pt x="218" y="11388"/>
                          <a:pt x="5" y="10856"/>
                        </a:cubicBezTo>
                        <a:cubicBezTo>
                          <a:pt x="-101" y="10750"/>
                          <a:pt x="1389" y="9686"/>
                          <a:pt x="4368" y="7983"/>
                        </a:cubicBezTo>
                        <a:cubicBezTo>
                          <a:pt x="7453" y="6387"/>
                          <a:pt x="12028" y="4260"/>
                          <a:pt x="18412" y="2557"/>
                        </a:cubicBezTo>
                        <a:cubicBezTo>
                          <a:pt x="30860" y="-741"/>
                          <a:pt x="51288" y="-2550"/>
                          <a:pt x="72780" y="8090"/>
                        </a:cubicBezTo>
                        <a:cubicBezTo>
                          <a:pt x="93846" y="18410"/>
                          <a:pt x="114486" y="43200"/>
                          <a:pt x="115550" y="75438"/>
                        </a:cubicBezTo>
                        <a:cubicBezTo>
                          <a:pt x="115763" y="83311"/>
                          <a:pt x="114593" y="91716"/>
                          <a:pt x="111082" y="99483"/>
                        </a:cubicBezTo>
                        <a:cubicBezTo>
                          <a:pt x="107677" y="107250"/>
                          <a:pt x="101293" y="114272"/>
                          <a:pt x="92994" y="117889"/>
                        </a:cubicBezTo>
                        <a:cubicBezTo>
                          <a:pt x="84909" y="121613"/>
                          <a:pt x="74269" y="121932"/>
                          <a:pt x="66077" y="116506"/>
                        </a:cubicBezTo>
                        <a:cubicBezTo>
                          <a:pt x="57991" y="111186"/>
                          <a:pt x="53309" y="101930"/>
                          <a:pt x="52245" y="92567"/>
                        </a:cubicBezTo>
                        <a:cubicBezTo>
                          <a:pt x="50969" y="82992"/>
                          <a:pt x="53948" y="73629"/>
                          <a:pt x="58310" y="65862"/>
                        </a:cubicBezTo>
                        <a:cubicBezTo>
                          <a:pt x="62672" y="57989"/>
                          <a:pt x="68630" y="51392"/>
                          <a:pt x="74801" y="45647"/>
                        </a:cubicBezTo>
                        <a:cubicBezTo>
                          <a:pt x="87143" y="33944"/>
                          <a:pt x="101293" y="25219"/>
                          <a:pt x="115550" y="19048"/>
                        </a:cubicBezTo>
                        <a:cubicBezTo>
                          <a:pt x="144170" y="6707"/>
                          <a:pt x="173003" y="4579"/>
                          <a:pt x="196197" y="7345"/>
                        </a:cubicBezTo>
                        <a:cubicBezTo>
                          <a:pt x="219498" y="10218"/>
                          <a:pt x="237266" y="17559"/>
                          <a:pt x="248650" y="23836"/>
                        </a:cubicBezTo>
                        <a:cubicBezTo>
                          <a:pt x="254395" y="26815"/>
                          <a:pt x="258545" y="29794"/>
                          <a:pt x="261311" y="31922"/>
                        </a:cubicBezTo>
                        <a:cubicBezTo>
                          <a:pt x="263758" y="33837"/>
                          <a:pt x="265141" y="35008"/>
                          <a:pt x="265035" y="35114"/>
                        </a:cubicBezTo>
                        <a:close/>
                      </a:path>
                    </a:pathLst>
                  </a:custGeom>
                  <a:solidFill>
                    <a:srgbClr val="FAFAFA"/>
                  </a:solidFill>
                  <a:ln w="10627" cap="flat">
                    <a:noFill/>
                    <a:prstDash val="solid"/>
                    <a:miter/>
                  </a:ln>
                </p:spPr>
                <p:txBody>
                  <a:bodyPr rtlCol="0" anchor="ctr"/>
                  <a:lstStyle/>
                  <a:p>
                    <a:endParaRPr lang="zh-CN" altLang="en-US"/>
                  </a:p>
                </p:txBody>
              </p:sp>
              <p:sp>
                <p:nvSpPr>
                  <p:cNvPr id="720" name="任意多边形: 形状 719"/>
                  <p:cNvSpPr/>
                  <p:nvPr/>
                </p:nvSpPr>
                <p:spPr>
                  <a:xfrm>
                    <a:off x="9203057" y="3053851"/>
                    <a:ext cx="30677" cy="45961"/>
                  </a:xfrm>
                  <a:custGeom>
                    <a:avLst/>
                    <a:gdLst>
                      <a:gd name="connsiteX0" fmla="*/ 30500 w 30677"/>
                      <a:gd name="connsiteY0" fmla="*/ 53 h 45961"/>
                      <a:gd name="connsiteX1" fmla="*/ 17626 w 30677"/>
                      <a:gd name="connsiteY1" fmla="*/ 24523 h 45961"/>
                      <a:gd name="connsiteX2" fmla="*/ 178 w 30677"/>
                      <a:gd name="connsiteY2" fmla="*/ 45909 h 45961"/>
                      <a:gd name="connsiteX3" fmla="*/ 13051 w 30677"/>
                      <a:gd name="connsiteY3" fmla="*/ 21438 h 45961"/>
                      <a:gd name="connsiteX4" fmla="*/ 30500 w 30677"/>
                      <a:gd name="connsiteY4" fmla="*/ 53 h 4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7" h="45961">
                        <a:moveTo>
                          <a:pt x="30500" y="53"/>
                        </a:moveTo>
                        <a:cubicBezTo>
                          <a:pt x="31777" y="904"/>
                          <a:pt x="26031" y="11862"/>
                          <a:pt x="17626" y="24523"/>
                        </a:cubicBezTo>
                        <a:cubicBezTo>
                          <a:pt x="9221" y="37184"/>
                          <a:pt x="1454" y="46760"/>
                          <a:pt x="178" y="45909"/>
                        </a:cubicBezTo>
                        <a:cubicBezTo>
                          <a:pt x="-1099" y="45058"/>
                          <a:pt x="4646" y="34099"/>
                          <a:pt x="13051" y="21438"/>
                        </a:cubicBezTo>
                        <a:cubicBezTo>
                          <a:pt x="21350" y="8777"/>
                          <a:pt x="29223" y="-798"/>
                          <a:pt x="30500" y="53"/>
                        </a:cubicBezTo>
                        <a:close/>
                      </a:path>
                    </a:pathLst>
                  </a:custGeom>
                  <a:solidFill>
                    <a:srgbClr val="FAFAFA"/>
                  </a:solidFill>
                  <a:ln w="10627" cap="flat">
                    <a:noFill/>
                    <a:prstDash val="solid"/>
                    <a:miter/>
                  </a:ln>
                </p:spPr>
                <p:txBody>
                  <a:bodyPr rtlCol="0" anchor="ctr"/>
                  <a:lstStyle/>
                  <a:p>
                    <a:endParaRPr lang="zh-CN" altLang="en-US"/>
                  </a:p>
                </p:txBody>
              </p:sp>
              <p:sp>
                <p:nvSpPr>
                  <p:cNvPr id="721" name="任意多边形: 形状 720"/>
                  <p:cNvSpPr/>
                  <p:nvPr/>
                </p:nvSpPr>
                <p:spPr>
                  <a:xfrm>
                    <a:off x="9308238" y="3168685"/>
                    <a:ext cx="60647" cy="37478"/>
                  </a:xfrm>
                  <a:custGeom>
                    <a:avLst/>
                    <a:gdLst>
                      <a:gd name="connsiteX0" fmla="*/ 60334 w 60647"/>
                      <a:gd name="connsiteY0" fmla="*/ 37470 h 37478"/>
                      <a:gd name="connsiteX1" fmla="*/ 54270 w 60647"/>
                      <a:gd name="connsiteY1" fmla="*/ 28214 h 37478"/>
                      <a:gd name="connsiteX2" fmla="*/ 35544 w 60647"/>
                      <a:gd name="connsiteY2" fmla="*/ 11084 h 37478"/>
                      <a:gd name="connsiteX3" fmla="*/ 11073 w 60647"/>
                      <a:gd name="connsiteY3" fmla="*/ 4169 h 37478"/>
                      <a:gd name="connsiteX4" fmla="*/ 8 w 60647"/>
                      <a:gd name="connsiteY4" fmla="*/ 3956 h 37478"/>
                      <a:gd name="connsiteX5" fmla="*/ 10967 w 60647"/>
                      <a:gd name="connsiteY5" fmla="*/ 232 h 37478"/>
                      <a:gd name="connsiteX6" fmla="*/ 38310 w 60647"/>
                      <a:gd name="connsiteY6" fmla="*/ 6190 h 37478"/>
                      <a:gd name="connsiteX7" fmla="*/ 57781 w 60647"/>
                      <a:gd name="connsiteY7" fmla="*/ 26192 h 37478"/>
                      <a:gd name="connsiteX8" fmla="*/ 60334 w 60647"/>
                      <a:gd name="connsiteY8" fmla="*/ 37470 h 3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47" h="37478">
                        <a:moveTo>
                          <a:pt x="60334" y="37470"/>
                        </a:moveTo>
                        <a:cubicBezTo>
                          <a:pt x="59483" y="37683"/>
                          <a:pt x="57993" y="33640"/>
                          <a:pt x="54270" y="28214"/>
                        </a:cubicBezTo>
                        <a:cubicBezTo>
                          <a:pt x="50652" y="22681"/>
                          <a:pt x="44268" y="15978"/>
                          <a:pt x="35544" y="11084"/>
                        </a:cubicBezTo>
                        <a:cubicBezTo>
                          <a:pt x="26713" y="6190"/>
                          <a:pt x="17670" y="4381"/>
                          <a:pt x="11073" y="4169"/>
                        </a:cubicBezTo>
                        <a:cubicBezTo>
                          <a:pt x="4477" y="3956"/>
                          <a:pt x="221" y="4807"/>
                          <a:pt x="8" y="3956"/>
                        </a:cubicBezTo>
                        <a:cubicBezTo>
                          <a:pt x="-204" y="3424"/>
                          <a:pt x="3732" y="1083"/>
                          <a:pt x="10967" y="232"/>
                        </a:cubicBezTo>
                        <a:cubicBezTo>
                          <a:pt x="18095" y="-619"/>
                          <a:pt x="28522" y="764"/>
                          <a:pt x="38310" y="6190"/>
                        </a:cubicBezTo>
                        <a:cubicBezTo>
                          <a:pt x="48099" y="11616"/>
                          <a:pt x="54695" y="19702"/>
                          <a:pt x="57781" y="26192"/>
                        </a:cubicBezTo>
                        <a:cubicBezTo>
                          <a:pt x="60866" y="32789"/>
                          <a:pt x="60973" y="37364"/>
                          <a:pt x="60334" y="37470"/>
                        </a:cubicBezTo>
                        <a:close/>
                      </a:path>
                    </a:pathLst>
                  </a:custGeom>
                  <a:solidFill>
                    <a:srgbClr val="FAFAFA"/>
                  </a:solidFill>
                  <a:ln w="10627" cap="flat">
                    <a:noFill/>
                    <a:prstDash val="solid"/>
                    <a:miter/>
                  </a:ln>
                </p:spPr>
                <p:txBody>
                  <a:bodyPr rtlCol="0" anchor="ctr"/>
                  <a:lstStyle/>
                  <a:p>
                    <a:endParaRPr lang="zh-CN" altLang="en-US"/>
                  </a:p>
                </p:txBody>
              </p:sp>
              <p:sp>
                <p:nvSpPr>
                  <p:cNvPr id="722" name="任意多边形: 形状 721"/>
                  <p:cNvSpPr/>
                  <p:nvPr/>
                </p:nvSpPr>
                <p:spPr>
                  <a:xfrm>
                    <a:off x="8780951" y="3151846"/>
                    <a:ext cx="148220" cy="194327"/>
                  </a:xfrm>
                  <a:custGeom>
                    <a:avLst/>
                    <a:gdLst>
                      <a:gd name="connsiteX0" fmla="*/ 148210 w 148220"/>
                      <a:gd name="connsiteY0" fmla="*/ 48 h 194327"/>
                      <a:gd name="connsiteX1" fmla="*/ 114909 w 148220"/>
                      <a:gd name="connsiteY1" fmla="*/ 19093 h 194327"/>
                      <a:gd name="connsiteX2" fmla="*/ 42560 w 148220"/>
                      <a:gd name="connsiteY2" fmla="*/ 75057 h 194327"/>
                      <a:gd name="connsiteX3" fmla="*/ 4258 w 148220"/>
                      <a:gd name="connsiteY3" fmla="*/ 156342 h 194327"/>
                      <a:gd name="connsiteX4" fmla="*/ 4896 w 148220"/>
                      <a:gd name="connsiteY4" fmla="*/ 194325 h 194327"/>
                      <a:gd name="connsiteX5" fmla="*/ 1811 w 148220"/>
                      <a:gd name="connsiteY5" fmla="*/ 184324 h 194327"/>
                      <a:gd name="connsiteX6" fmla="*/ 321 w 148220"/>
                      <a:gd name="connsiteY6" fmla="*/ 155917 h 194327"/>
                      <a:gd name="connsiteX7" fmla="*/ 38411 w 148220"/>
                      <a:gd name="connsiteY7" fmla="*/ 71333 h 194327"/>
                      <a:gd name="connsiteX8" fmla="*/ 112994 w 148220"/>
                      <a:gd name="connsiteY8" fmla="*/ 15688 h 194327"/>
                      <a:gd name="connsiteX9" fmla="*/ 138422 w 148220"/>
                      <a:gd name="connsiteY9" fmla="*/ 3559 h 194327"/>
                      <a:gd name="connsiteX10" fmla="*/ 148210 w 148220"/>
                      <a:gd name="connsiteY10" fmla="*/ 48 h 19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220" h="194327">
                        <a:moveTo>
                          <a:pt x="148210" y="48"/>
                        </a:moveTo>
                        <a:cubicBezTo>
                          <a:pt x="148636" y="793"/>
                          <a:pt x="135443" y="7389"/>
                          <a:pt x="114909" y="19093"/>
                        </a:cubicBezTo>
                        <a:cubicBezTo>
                          <a:pt x="94587" y="30903"/>
                          <a:pt x="66393" y="48245"/>
                          <a:pt x="42560" y="75057"/>
                        </a:cubicBezTo>
                        <a:cubicBezTo>
                          <a:pt x="18728" y="101762"/>
                          <a:pt x="6812" y="133255"/>
                          <a:pt x="4258" y="156342"/>
                        </a:cubicBezTo>
                        <a:cubicBezTo>
                          <a:pt x="1385" y="179643"/>
                          <a:pt x="6067" y="194113"/>
                          <a:pt x="4896" y="194325"/>
                        </a:cubicBezTo>
                        <a:cubicBezTo>
                          <a:pt x="4577" y="194432"/>
                          <a:pt x="3194" y="190921"/>
                          <a:pt x="1811" y="184324"/>
                        </a:cubicBezTo>
                        <a:cubicBezTo>
                          <a:pt x="428" y="177728"/>
                          <a:pt x="-530" y="167939"/>
                          <a:pt x="321" y="155917"/>
                        </a:cubicBezTo>
                        <a:cubicBezTo>
                          <a:pt x="1917" y="131871"/>
                          <a:pt x="13727" y="98995"/>
                          <a:pt x="38411" y="71333"/>
                        </a:cubicBezTo>
                        <a:cubicBezTo>
                          <a:pt x="62988" y="43777"/>
                          <a:pt x="92034" y="26647"/>
                          <a:pt x="112994" y="15688"/>
                        </a:cubicBezTo>
                        <a:cubicBezTo>
                          <a:pt x="123527" y="10156"/>
                          <a:pt x="132357" y="6219"/>
                          <a:pt x="138422" y="3559"/>
                        </a:cubicBezTo>
                        <a:cubicBezTo>
                          <a:pt x="144486" y="1006"/>
                          <a:pt x="147998" y="-271"/>
                          <a:pt x="148210" y="48"/>
                        </a:cubicBezTo>
                        <a:close/>
                      </a:path>
                    </a:pathLst>
                  </a:custGeom>
                  <a:solidFill>
                    <a:srgbClr val="FAFAFA"/>
                  </a:solidFill>
                  <a:ln w="10627" cap="flat">
                    <a:noFill/>
                    <a:prstDash val="solid"/>
                    <a:miter/>
                  </a:ln>
                </p:spPr>
                <p:txBody>
                  <a:bodyPr rtlCol="0" anchor="ctr"/>
                  <a:lstStyle/>
                  <a:p>
                    <a:endParaRPr lang="zh-CN" altLang="en-US"/>
                  </a:p>
                </p:txBody>
              </p:sp>
              <p:sp>
                <p:nvSpPr>
                  <p:cNvPr id="723" name="任意多边形: 形状 722"/>
                  <p:cNvSpPr/>
                  <p:nvPr/>
                </p:nvSpPr>
                <p:spPr>
                  <a:xfrm>
                    <a:off x="9064779" y="3100977"/>
                    <a:ext cx="29348" cy="102974"/>
                  </a:xfrm>
                  <a:custGeom>
                    <a:avLst/>
                    <a:gdLst>
                      <a:gd name="connsiteX0" fmla="*/ 20677 w 29348"/>
                      <a:gd name="connsiteY0" fmla="*/ 102944 h 102974"/>
                      <a:gd name="connsiteX1" fmla="*/ 9080 w 29348"/>
                      <a:gd name="connsiteY1" fmla="*/ 90176 h 102974"/>
                      <a:gd name="connsiteX2" fmla="*/ 249 w 29348"/>
                      <a:gd name="connsiteY2" fmla="*/ 49427 h 102974"/>
                      <a:gd name="connsiteX3" fmla="*/ 15783 w 29348"/>
                      <a:gd name="connsiteY3" fmla="*/ 10699 h 102974"/>
                      <a:gd name="connsiteX4" fmla="*/ 29295 w 29348"/>
                      <a:gd name="connsiteY4" fmla="*/ 60 h 102974"/>
                      <a:gd name="connsiteX5" fmla="*/ 18868 w 29348"/>
                      <a:gd name="connsiteY5" fmla="*/ 13146 h 102974"/>
                      <a:gd name="connsiteX6" fmla="*/ 5782 w 29348"/>
                      <a:gd name="connsiteY6" fmla="*/ 49959 h 102974"/>
                      <a:gd name="connsiteX7" fmla="*/ 12591 w 29348"/>
                      <a:gd name="connsiteY7" fmla="*/ 88368 h 102974"/>
                      <a:gd name="connsiteX8" fmla="*/ 20677 w 29348"/>
                      <a:gd name="connsiteY8" fmla="*/ 102944 h 10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48" h="102974">
                        <a:moveTo>
                          <a:pt x="20677" y="102944"/>
                        </a:moveTo>
                        <a:cubicBezTo>
                          <a:pt x="20358" y="103369"/>
                          <a:pt x="14719" y="99433"/>
                          <a:pt x="9080" y="90176"/>
                        </a:cubicBezTo>
                        <a:cubicBezTo>
                          <a:pt x="3441" y="81026"/>
                          <a:pt x="-1134" y="66025"/>
                          <a:pt x="249" y="49427"/>
                        </a:cubicBezTo>
                        <a:cubicBezTo>
                          <a:pt x="1632" y="32829"/>
                          <a:pt x="8654" y="18785"/>
                          <a:pt x="15783" y="10699"/>
                        </a:cubicBezTo>
                        <a:cubicBezTo>
                          <a:pt x="22911" y="2507"/>
                          <a:pt x="29082" y="-472"/>
                          <a:pt x="29295" y="60"/>
                        </a:cubicBezTo>
                        <a:cubicBezTo>
                          <a:pt x="29933" y="804"/>
                          <a:pt x="24720" y="4847"/>
                          <a:pt x="18868" y="13146"/>
                        </a:cubicBezTo>
                        <a:cubicBezTo>
                          <a:pt x="12910" y="21339"/>
                          <a:pt x="7165" y="34532"/>
                          <a:pt x="5782" y="49959"/>
                        </a:cubicBezTo>
                        <a:cubicBezTo>
                          <a:pt x="4505" y="65386"/>
                          <a:pt x="8122" y="79324"/>
                          <a:pt x="12591" y="88368"/>
                        </a:cubicBezTo>
                        <a:cubicBezTo>
                          <a:pt x="16953" y="97411"/>
                          <a:pt x="21422" y="102199"/>
                          <a:pt x="20677" y="102944"/>
                        </a:cubicBezTo>
                        <a:close/>
                      </a:path>
                    </a:pathLst>
                  </a:custGeom>
                  <a:solidFill>
                    <a:srgbClr val="FAFAFA"/>
                  </a:solidFill>
                  <a:ln w="10627" cap="flat">
                    <a:noFill/>
                    <a:prstDash val="solid"/>
                    <a:miter/>
                  </a:ln>
                </p:spPr>
                <p:txBody>
                  <a:bodyPr rtlCol="0" anchor="ctr"/>
                  <a:lstStyle/>
                  <a:p>
                    <a:endParaRPr lang="zh-CN" altLang="en-US"/>
                  </a:p>
                </p:txBody>
              </p:sp>
              <p:sp>
                <p:nvSpPr>
                  <p:cNvPr id="724" name="任意多边形: 形状 723"/>
                  <p:cNvSpPr/>
                  <p:nvPr/>
                </p:nvSpPr>
                <p:spPr>
                  <a:xfrm>
                    <a:off x="8504459" y="2982227"/>
                    <a:ext cx="336607" cy="203367"/>
                  </a:xfrm>
                  <a:custGeom>
                    <a:avLst/>
                    <a:gdLst>
                      <a:gd name="connsiteX0" fmla="*/ 336607 w 336607"/>
                      <a:gd name="connsiteY0" fmla="*/ 28907 h 203367"/>
                      <a:gd name="connsiteX1" fmla="*/ 330543 w 336607"/>
                      <a:gd name="connsiteY1" fmla="*/ 22736 h 203367"/>
                      <a:gd name="connsiteX2" fmla="*/ 308413 w 336607"/>
                      <a:gd name="connsiteY2" fmla="*/ 12841 h 203367"/>
                      <a:gd name="connsiteX3" fmla="*/ 271281 w 336607"/>
                      <a:gd name="connsiteY3" fmla="*/ 20608 h 203367"/>
                      <a:gd name="connsiteX4" fmla="*/ 236064 w 336607"/>
                      <a:gd name="connsiteY4" fmla="*/ 57846 h 203367"/>
                      <a:gd name="connsiteX5" fmla="*/ 203188 w 336607"/>
                      <a:gd name="connsiteY5" fmla="*/ 112426 h 203367"/>
                      <a:gd name="connsiteX6" fmla="*/ 144565 w 336607"/>
                      <a:gd name="connsiteY6" fmla="*/ 156261 h 203367"/>
                      <a:gd name="connsiteX7" fmla="*/ 64024 w 336607"/>
                      <a:gd name="connsiteY7" fmla="*/ 151580 h 203367"/>
                      <a:gd name="connsiteX8" fmla="*/ 4762 w 336607"/>
                      <a:gd name="connsiteY8" fmla="*/ 88488 h 203367"/>
                      <a:gd name="connsiteX9" fmla="*/ 2953 w 336607"/>
                      <a:gd name="connsiteY9" fmla="*/ 43589 h 203367"/>
                      <a:gd name="connsiteX10" fmla="*/ 30509 w 336607"/>
                      <a:gd name="connsiteY10" fmla="*/ 9755 h 203367"/>
                      <a:gd name="connsiteX11" fmla="*/ 71578 w 336607"/>
                      <a:gd name="connsiteY11" fmla="*/ 393 h 203367"/>
                      <a:gd name="connsiteX12" fmla="*/ 108071 w 336607"/>
                      <a:gd name="connsiteY12" fmla="*/ 17735 h 203367"/>
                      <a:gd name="connsiteX13" fmla="*/ 136904 w 336607"/>
                      <a:gd name="connsiteY13" fmla="*/ 84657 h 203367"/>
                      <a:gd name="connsiteX14" fmla="*/ 117008 w 336607"/>
                      <a:gd name="connsiteY14" fmla="*/ 145409 h 203367"/>
                      <a:gd name="connsiteX15" fmla="*/ 78493 w 336607"/>
                      <a:gd name="connsiteY15" fmla="*/ 181583 h 203367"/>
                      <a:gd name="connsiteX16" fmla="*/ 42000 w 336607"/>
                      <a:gd name="connsiteY16" fmla="*/ 197436 h 203367"/>
                      <a:gd name="connsiteX17" fmla="*/ 17423 w 336607"/>
                      <a:gd name="connsiteY17" fmla="*/ 202649 h 203367"/>
                      <a:gd name="connsiteX18" fmla="*/ 10933 w 336607"/>
                      <a:gd name="connsiteY18" fmla="*/ 203288 h 203367"/>
                      <a:gd name="connsiteX19" fmla="*/ 8698 w 336607"/>
                      <a:gd name="connsiteY19" fmla="*/ 203288 h 203367"/>
                      <a:gd name="connsiteX20" fmla="*/ 17210 w 336607"/>
                      <a:gd name="connsiteY20" fmla="*/ 201479 h 203367"/>
                      <a:gd name="connsiteX21" fmla="*/ 41361 w 336607"/>
                      <a:gd name="connsiteY21" fmla="*/ 195308 h 203367"/>
                      <a:gd name="connsiteX22" fmla="*/ 76897 w 336607"/>
                      <a:gd name="connsiteY22" fmla="*/ 178817 h 203367"/>
                      <a:gd name="connsiteX23" fmla="*/ 113710 w 336607"/>
                      <a:gd name="connsiteY23" fmla="*/ 143068 h 203367"/>
                      <a:gd name="connsiteX24" fmla="*/ 132223 w 336607"/>
                      <a:gd name="connsiteY24" fmla="*/ 84445 h 203367"/>
                      <a:gd name="connsiteX25" fmla="*/ 104560 w 336607"/>
                      <a:gd name="connsiteY25" fmla="*/ 21352 h 203367"/>
                      <a:gd name="connsiteX26" fmla="*/ 70833 w 336607"/>
                      <a:gd name="connsiteY26" fmla="*/ 5393 h 203367"/>
                      <a:gd name="connsiteX27" fmla="*/ 33169 w 336607"/>
                      <a:gd name="connsiteY27" fmla="*/ 14224 h 203367"/>
                      <a:gd name="connsiteX28" fmla="*/ 7953 w 336607"/>
                      <a:gd name="connsiteY28" fmla="*/ 45185 h 203367"/>
                      <a:gd name="connsiteX29" fmla="*/ 9762 w 336607"/>
                      <a:gd name="connsiteY29" fmla="*/ 86466 h 203367"/>
                      <a:gd name="connsiteX30" fmla="*/ 66045 w 336607"/>
                      <a:gd name="connsiteY30" fmla="*/ 146579 h 203367"/>
                      <a:gd name="connsiteX31" fmla="*/ 142649 w 336607"/>
                      <a:gd name="connsiteY31" fmla="*/ 151367 h 203367"/>
                      <a:gd name="connsiteX32" fmla="*/ 199145 w 336607"/>
                      <a:gd name="connsiteY32" fmla="*/ 109660 h 203367"/>
                      <a:gd name="connsiteX33" fmla="*/ 232447 w 336607"/>
                      <a:gd name="connsiteY33" fmla="*/ 55612 h 203367"/>
                      <a:gd name="connsiteX34" fmla="*/ 269366 w 336607"/>
                      <a:gd name="connsiteY34" fmla="*/ 17841 h 203367"/>
                      <a:gd name="connsiteX35" fmla="*/ 308413 w 336607"/>
                      <a:gd name="connsiteY35" fmla="*/ 10607 h 203367"/>
                      <a:gd name="connsiteX36" fmla="*/ 330968 w 336607"/>
                      <a:gd name="connsiteY36" fmla="*/ 21778 h 203367"/>
                      <a:gd name="connsiteX37" fmla="*/ 336607 w 336607"/>
                      <a:gd name="connsiteY37" fmla="*/ 28907 h 20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6607" h="203367">
                        <a:moveTo>
                          <a:pt x="336607" y="28907"/>
                        </a:moveTo>
                        <a:cubicBezTo>
                          <a:pt x="336395" y="29119"/>
                          <a:pt x="334692" y="26459"/>
                          <a:pt x="330543" y="22736"/>
                        </a:cubicBezTo>
                        <a:cubicBezTo>
                          <a:pt x="326287" y="19118"/>
                          <a:pt x="318946" y="14543"/>
                          <a:pt x="308413" y="12841"/>
                        </a:cubicBezTo>
                        <a:cubicBezTo>
                          <a:pt x="297986" y="11245"/>
                          <a:pt x="284261" y="12628"/>
                          <a:pt x="271281" y="20608"/>
                        </a:cubicBezTo>
                        <a:cubicBezTo>
                          <a:pt x="258194" y="28375"/>
                          <a:pt x="246384" y="41568"/>
                          <a:pt x="236064" y="57846"/>
                        </a:cubicBezTo>
                        <a:cubicBezTo>
                          <a:pt x="225531" y="74018"/>
                          <a:pt x="216594" y="93488"/>
                          <a:pt x="203188" y="112426"/>
                        </a:cubicBezTo>
                        <a:cubicBezTo>
                          <a:pt x="189995" y="131471"/>
                          <a:pt x="169567" y="148175"/>
                          <a:pt x="144565" y="156261"/>
                        </a:cubicBezTo>
                        <a:cubicBezTo>
                          <a:pt x="119668" y="164773"/>
                          <a:pt x="90090" y="163922"/>
                          <a:pt x="64024" y="151580"/>
                        </a:cubicBezTo>
                        <a:cubicBezTo>
                          <a:pt x="38170" y="139451"/>
                          <a:pt x="15401" y="117214"/>
                          <a:pt x="4762" y="88488"/>
                        </a:cubicBezTo>
                        <a:cubicBezTo>
                          <a:pt x="-345" y="74124"/>
                          <a:pt x="-1941" y="58165"/>
                          <a:pt x="2953" y="43589"/>
                        </a:cubicBezTo>
                        <a:cubicBezTo>
                          <a:pt x="7634" y="29013"/>
                          <a:pt x="18167" y="17309"/>
                          <a:pt x="30509" y="9755"/>
                        </a:cubicBezTo>
                        <a:cubicBezTo>
                          <a:pt x="42851" y="2095"/>
                          <a:pt x="57640" y="-1203"/>
                          <a:pt x="71578" y="393"/>
                        </a:cubicBezTo>
                        <a:cubicBezTo>
                          <a:pt x="85622" y="2201"/>
                          <a:pt x="98283" y="8904"/>
                          <a:pt x="108071" y="17735"/>
                        </a:cubicBezTo>
                        <a:cubicBezTo>
                          <a:pt x="127860" y="35609"/>
                          <a:pt x="137330" y="61251"/>
                          <a:pt x="136904" y="84657"/>
                        </a:cubicBezTo>
                        <a:cubicBezTo>
                          <a:pt x="136691" y="108171"/>
                          <a:pt x="128073" y="129237"/>
                          <a:pt x="117008" y="145409"/>
                        </a:cubicBezTo>
                        <a:cubicBezTo>
                          <a:pt x="105837" y="161794"/>
                          <a:pt x="91899" y="173497"/>
                          <a:pt x="78493" y="181583"/>
                        </a:cubicBezTo>
                        <a:cubicBezTo>
                          <a:pt x="65088" y="189669"/>
                          <a:pt x="52427" y="194457"/>
                          <a:pt x="42000" y="197436"/>
                        </a:cubicBezTo>
                        <a:cubicBezTo>
                          <a:pt x="31467" y="200521"/>
                          <a:pt x="23062" y="201905"/>
                          <a:pt x="17423" y="202649"/>
                        </a:cubicBezTo>
                        <a:cubicBezTo>
                          <a:pt x="14550" y="203075"/>
                          <a:pt x="12422" y="203181"/>
                          <a:pt x="10933" y="203288"/>
                        </a:cubicBezTo>
                        <a:cubicBezTo>
                          <a:pt x="9443" y="203394"/>
                          <a:pt x="8698" y="203394"/>
                          <a:pt x="8698" y="203288"/>
                        </a:cubicBezTo>
                        <a:cubicBezTo>
                          <a:pt x="8698" y="203075"/>
                          <a:pt x="11677" y="202543"/>
                          <a:pt x="17210" y="201479"/>
                        </a:cubicBezTo>
                        <a:cubicBezTo>
                          <a:pt x="22849" y="200415"/>
                          <a:pt x="31041" y="198606"/>
                          <a:pt x="41361" y="195308"/>
                        </a:cubicBezTo>
                        <a:cubicBezTo>
                          <a:pt x="51682" y="192010"/>
                          <a:pt x="63917" y="187009"/>
                          <a:pt x="76897" y="178817"/>
                        </a:cubicBezTo>
                        <a:cubicBezTo>
                          <a:pt x="89771" y="170731"/>
                          <a:pt x="103177" y="159134"/>
                          <a:pt x="113710" y="143068"/>
                        </a:cubicBezTo>
                        <a:cubicBezTo>
                          <a:pt x="124243" y="127215"/>
                          <a:pt x="132223" y="106894"/>
                          <a:pt x="132223" y="84445"/>
                        </a:cubicBezTo>
                        <a:cubicBezTo>
                          <a:pt x="132436" y="62315"/>
                          <a:pt x="123179" y="38056"/>
                          <a:pt x="104560" y="21352"/>
                        </a:cubicBezTo>
                        <a:cubicBezTo>
                          <a:pt x="95410" y="13054"/>
                          <a:pt x="83600" y="6989"/>
                          <a:pt x="70833" y="5393"/>
                        </a:cubicBezTo>
                        <a:cubicBezTo>
                          <a:pt x="58172" y="4010"/>
                          <a:pt x="44553" y="7096"/>
                          <a:pt x="33169" y="14224"/>
                        </a:cubicBezTo>
                        <a:cubicBezTo>
                          <a:pt x="21785" y="21140"/>
                          <a:pt x="12103" y="31992"/>
                          <a:pt x="7953" y="45185"/>
                        </a:cubicBezTo>
                        <a:cubicBezTo>
                          <a:pt x="3591" y="58271"/>
                          <a:pt x="4868" y="73060"/>
                          <a:pt x="9762" y="86466"/>
                        </a:cubicBezTo>
                        <a:cubicBezTo>
                          <a:pt x="19763" y="113597"/>
                          <a:pt x="41468" y="134982"/>
                          <a:pt x="66045" y="146579"/>
                        </a:cubicBezTo>
                        <a:cubicBezTo>
                          <a:pt x="90835" y="158389"/>
                          <a:pt x="118817" y="159240"/>
                          <a:pt x="142649" y="151367"/>
                        </a:cubicBezTo>
                        <a:cubicBezTo>
                          <a:pt x="166695" y="143707"/>
                          <a:pt x="186165" y="127960"/>
                          <a:pt x="199145" y="109660"/>
                        </a:cubicBezTo>
                        <a:cubicBezTo>
                          <a:pt x="212444" y="91360"/>
                          <a:pt x="221594" y="71996"/>
                          <a:pt x="232447" y="55612"/>
                        </a:cubicBezTo>
                        <a:cubicBezTo>
                          <a:pt x="243193" y="39227"/>
                          <a:pt x="255534" y="25715"/>
                          <a:pt x="269366" y="17841"/>
                        </a:cubicBezTo>
                        <a:cubicBezTo>
                          <a:pt x="283091" y="9755"/>
                          <a:pt x="297560" y="8691"/>
                          <a:pt x="308413" y="10607"/>
                        </a:cubicBezTo>
                        <a:cubicBezTo>
                          <a:pt x="319371" y="12628"/>
                          <a:pt x="326819" y="17735"/>
                          <a:pt x="330968" y="21778"/>
                        </a:cubicBezTo>
                        <a:cubicBezTo>
                          <a:pt x="335331" y="26034"/>
                          <a:pt x="336607" y="28907"/>
                          <a:pt x="336607" y="28907"/>
                        </a:cubicBezTo>
                        <a:close/>
                      </a:path>
                    </a:pathLst>
                  </a:custGeom>
                  <a:solidFill>
                    <a:srgbClr val="FAFAFA"/>
                  </a:solidFill>
                  <a:ln w="10627" cap="flat">
                    <a:noFill/>
                    <a:prstDash val="solid"/>
                    <a:miter/>
                  </a:ln>
                </p:spPr>
                <p:txBody>
                  <a:bodyPr rtlCol="0" anchor="ctr"/>
                  <a:lstStyle/>
                  <a:p>
                    <a:endParaRPr lang="zh-CN" altLang="en-US"/>
                  </a:p>
                </p:txBody>
              </p:sp>
              <p:sp>
                <p:nvSpPr>
                  <p:cNvPr id="725" name="任意多边形: 形状 724"/>
                  <p:cNvSpPr/>
                  <p:nvPr/>
                </p:nvSpPr>
                <p:spPr>
                  <a:xfrm>
                    <a:off x="8796425" y="3043792"/>
                    <a:ext cx="48289" cy="133134"/>
                  </a:xfrm>
                  <a:custGeom>
                    <a:avLst/>
                    <a:gdLst>
                      <a:gd name="connsiteX0" fmla="*/ 48259 w 48289"/>
                      <a:gd name="connsiteY0" fmla="*/ 133104 h 133134"/>
                      <a:gd name="connsiteX1" fmla="*/ 31130 w 48289"/>
                      <a:gd name="connsiteY1" fmla="*/ 119486 h 133134"/>
                      <a:gd name="connsiteX2" fmla="*/ 4956 w 48289"/>
                      <a:gd name="connsiteY2" fmla="*/ 73523 h 133134"/>
                      <a:gd name="connsiteX3" fmla="*/ 1658 w 48289"/>
                      <a:gd name="connsiteY3" fmla="*/ 20751 h 133134"/>
                      <a:gd name="connsiteX4" fmla="*/ 8574 w 48289"/>
                      <a:gd name="connsiteY4" fmla="*/ 4 h 133134"/>
                      <a:gd name="connsiteX5" fmla="*/ 5488 w 48289"/>
                      <a:gd name="connsiteY5" fmla="*/ 21283 h 133134"/>
                      <a:gd name="connsiteX6" fmla="*/ 10170 w 48289"/>
                      <a:gd name="connsiteY6" fmla="*/ 71927 h 133134"/>
                      <a:gd name="connsiteX7" fmla="*/ 34002 w 48289"/>
                      <a:gd name="connsiteY7" fmla="*/ 116932 h 133134"/>
                      <a:gd name="connsiteX8" fmla="*/ 48259 w 48289"/>
                      <a:gd name="connsiteY8" fmla="*/ 133104 h 13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133134">
                        <a:moveTo>
                          <a:pt x="48259" y="133104"/>
                        </a:moveTo>
                        <a:cubicBezTo>
                          <a:pt x="47940" y="133530"/>
                          <a:pt x="40492" y="129381"/>
                          <a:pt x="31130" y="119486"/>
                        </a:cubicBezTo>
                        <a:cubicBezTo>
                          <a:pt x="21660" y="109697"/>
                          <a:pt x="11021" y="93632"/>
                          <a:pt x="4956" y="73523"/>
                        </a:cubicBezTo>
                        <a:cubicBezTo>
                          <a:pt x="-1002" y="53415"/>
                          <a:pt x="-895" y="34051"/>
                          <a:pt x="1658" y="20751"/>
                        </a:cubicBezTo>
                        <a:cubicBezTo>
                          <a:pt x="4105" y="7346"/>
                          <a:pt x="8042" y="-208"/>
                          <a:pt x="8574" y="4"/>
                        </a:cubicBezTo>
                        <a:cubicBezTo>
                          <a:pt x="9531" y="324"/>
                          <a:pt x="6978" y="8197"/>
                          <a:pt x="5488" y="21283"/>
                        </a:cubicBezTo>
                        <a:cubicBezTo>
                          <a:pt x="3999" y="34370"/>
                          <a:pt x="4531" y="52670"/>
                          <a:pt x="10170" y="71927"/>
                        </a:cubicBezTo>
                        <a:cubicBezTo>
                          <a:pt x="15915" y="91078"/>
                          <a:pt x="25597" y="106718"/>
                          <a:pt x="34002" y="116932"/>
                        </a:cubicBezTo>
                        <a:cubicBezTo>
                          <a:pt x="42301" y="127146"/>
                          <a:pt x="48791" y="132360"/>
                          <a:pt x="48259" y="133104"/>
                        </a:cubicBezTo>
                        <a:close/>
                      </a:path>
                    </a:pathLst>
                  </a:custGeom>
                  <a:solidFill>
                    <a:srgbClr val="FAFAFA"/>
                  </a:solidFill>
                  <a:ln w="10627" cap="flat">
                    <a:noFill/>
                    <a:prstDash val="solid"/>
                    <a:miter/>
                  </a:ln>
                </p:spPr>
                <p:txBody>
                  <a:bodyPr rtlCol="0" anchor="ctr"/>
                  <a:lstStyle/>
                  <a:p>
                    <a:endParaRPr lang="zh-CN" altLang="en-US"/>
                  </a:p>
                </p:txBody>
              </p:sp>
              <p:sp>
                <p:nvSpPr>
                  <p:cNvPr id="726" name="任意多边形: 形状 725"/>
                  <p:cNvSpPr/>
                  <p:nvPr/>
                </p:nvSpPr>
                <p:spPr>
                  <a:xfrm>
                    <a:off x="8507302" y="2805705"/>
                    <a:ext cx="376540" cy="171879"/>
                  </a:xfrm>
                  <a:custGeom>
                    <a:avLst/>
                    <a:gdLst>
                      <a:gd name="connsiteX0" fmla="*/ 376536 w 376540"/>
                      <a:gd name="connsiteY0" fmla="*/ 125951 h 171879"/>
                      <a:gd name="connsiteX1" fmla="*/ 355150 w 376540"/>
                      <a:gd name="connsiteY1" fmla="*/ 116908 h 171879"/>
                      <a:gd name="connsiteX2" fmla="*/ 294399 w 376540"/>
                      <a:gd name="connsiteY2" fmla="*/ 100949 h 171879"/>
                      <a:gd name="connsiteX3" fmla="*/ 201942 w 376540"/>
                      <a:gd name="connsiteY3" fmla="*/ 105417 h 171879"/>
                      <a:gd name="connsiteX4" fmla="*/ 150872 w 376540"/>
                      <a:gd name="connsiteY4" fmla="*/ 124568 h 171879"/>
                      <a:gd name="connsiteX5" fmla="*/ 133955 w 376540"/>
                      <a:gd name="connsiteY5" fmla="*/ 144783 h 171879"/>
                      <a:gd name="connsiteX6" fmla="*/ 144914 w 376540"/>
                      <a:gd name="connsiteY6" fmla="*/ 166169 h 171879"/>
                      <a:gd name="connsiteX7" fmla="*/ 156085 w 376540"/>
                      <a:gd name="connsiteY7" fmla="*/ 162764 h 171879"/>
                      <a:gd name="connsiteX8" fmla="*/ 162469 w 376540"/>
                      <a:gd name="connsiteY8" fmla="*/ 150848 h 171879"/>
                      <a:gd name="connsiteX9" fmla="*/ 164916 w 376540"/>
                      <a:gd name="connsiteY9" fmla="*/ 122547 h 171879"/>
                      <a:gd name="connsiteX10" fmla="*/ 151298 w 376540"/>
                      <a:gd name="connsiteY10" fmla="*/ 70307 h 171879"/>
                      <a:gd name="connsiteX11" fmla="*/ 121294 w 376540"/>
                      <a:gd name="connsiteY11" fmla="*/ 31686 h 171879"/>
                      <a:gd name="connsiteX12" fmla="*/ 84269 w 376540"/>
                      <a:gd name="connsiteY12" fmla="*/ 10407 h 171879"/>
                      <a:gd name="connsiteX13" fmla="*/ 22560 w 376540"/>
                      <a:gd name="connsiteY13" fmla="*/ 4236 h 171879"/>
                      <a:gd name="connsiteX14" fmla="*/ 4 w 376540"/>
                      <a:gd name="connsiteY14" fmla="*/ 9236 h 171879"/>
                      <a:gd name="connsiteX15" fmla="*/ 5537 w 376540"/>
                      <a:gd name="connsiteY15" fmla="*/ 6789 h 171879"/>
                      <a:gd name="connsiteX16" fmla="*/ 22241 w 376540"/>
                      <a:gd name="connsiteY16" fmla="*/ 2108 h 171879"/>
                      <a:gd name="connsiteX17" fmla="*/ 85546 w 376540"/>
                      <a:gd name="connsiteY17" fmla="*/ 6683 h 171879"/>
                      <a:gd name="connsiteX18" fmla="*/ 124273 w 376540"/>
                      <a:gd name="connsiteY18" fmla="*/ 28175 h 171879"/>
                      <a:gd name="connsiteX19" fmla="*/ 155873 w 376540"/>
                      <a:gd name="connsiteY19" fmla="*/ 67966 h 171879"/>
                      <a:gd name="connsiteX20" fmla="*/ 170342 w 376540"/>
                      <a:gd name="connsiteY20" fmla="*/ 122228 h 171879"/>
                      <a:gd name="connsiteX21" fmla="*/ 167789 w 376540"/>
                      <a:gd name="connsiteY21" fmla="*/ 152231 h 171879"/>
                      <a:gd name="connsiteX22" fmla="*/ 160022 w 376540"/>
                      <a:gd name="connsiteY22" fmla="*/ 166488 h 171879"/>
                      <a:gd name="connsiteX23" fmla="*/ 143424 w 376540"/>
                      <a:gd name="connsiteY23" fmla="*/ 171276 h 171879"/>
                      <a:gd name="connsiteX24" fmla="*/ 130764 w 376540"/>
                      <a:gd name="connsiteY24" fmla="*/ 159785 h 171879"/>
                      <a:gd name="connsiteX25" fmla="*/ 128423 w 376540"/>
                      <a:gd name="connsiteY25" fmla="*/ 143400 h 171879"/>
                      <a:gd name="connsiteX26" fmla="*/ 147893 w 376540"/>
                      <a:gd name="connsiteY26" fmla="*/ 119568 h 171879"/>
                      <a:gd name="connsiteX27" fmla="*/ 200559 w 376540"/>
                      <a:gd name="connsiteY27" fmla="*/ 100097 h 171879"/>
                      <a:gd name="connsiteX28" fmla="*/ 294824 w 376540"/>
                      <a:gd name="connsiteY28" fmla="*/ 96693 h 171879"/>
                      <a:gd name="connsiteX29" fmla="*/ 355895 w 376540"/>
                      <a:gd name="connsiteY29" fmla="*/ 114567 h 171879"/>
                      <a:gd name="connsiteX30" fmla="*/ 371322 w 376540"/>
                      <a:gd name="connsiteY30" fmla="*/ 122334 h 171879"/>
                      <a:gd name="connsiteX31" fmla="*/ 376536 w 376540"/>
                      <a:gd name="connsiteY31" fmla="*/ 125951 h 17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6540" h="171879">
                        <a:moveTo>
                          <a:pt x="376536" y="125951"/>
                        </a:moveTo>
                        <a:cubicBezTo>
                          <a:pt x="376216" y="126483"/>
                          <a:pt x="368982" y="122334"/>
                          <a:pt x="355150" y="116908"/>
                        </a:cubicBezTo>
                        <a:cubicBezTo>
                          <a:pt x="341319" y="111482"/>
                          <a:pt x="320785" y="104460"/>
                          <a:pt x="294399" y="100949"/>
                        </a:cubicBezTo>
                        <a:cubicBezTo>
                          <a:pt x="268119" y="97438"/>
                          <a:pt x="235988" y="97331"/>
                          <a:pt x="201942" y="105417"/>
                        </a:cubicBezTo>
                        <a:cubicBezTo>
                          <a:pt x="185131" y="109673"/>
                          <a:pt x="167151" y="115418"/>
                          <a:pt x="150872" y="124568"/>
                        </a:cubicBezTo>
                        <a:cubicBezTo>
                          <a:pt x="143105" y="129250"/>
                          <a:pt x="135870" y="136165"/>
                          <a:pt x="133955" y="144783"/>
                        </a:cubicBezTo>
                        <a:cubicBezTo>
                          <a:pt x="132253" y="152976"/>
                          <a:pt x="136934" y="163828"/>
                          <a:pt x="144914" y="166169"/>
                        </a:cubicBezTo>
                        <a:cubicBezTo>
                          <a:pt x="148744" y="167339"/>
                          <a:pt x="153213" y="165850"/>
                          <a:pt x="156085" y="162764"/>
                        </a:cubicBezTo>
                        <a:cubicBezTo>
                          <a:pt x="159171" y="159679"/>
                          <a:pt x="161086" y="155316"/>
                          <a:pt x="162469" y="150848"/>
                        </a:cubicBezTo>
                        <a:cubicBezTo>
                          <a:pt x="164916" y="141804"/>
                          <a:pt x="165129" y="131910"/>
                          <a:pt x="164916" y="122547"/>
                        </a:cubicBezTo>
                        <a:cubicBezTo>
                          <a:pt x="164172" y="103715"/>
                          <a:pt x="159171" y="85734"/>
                          <a:pt x="151298" y="70307"/>
                        </a:cubicBezTo>
                        <a:cubicBezTo>
                          <a:pt x="143637" y="54773"/>
                          <a:pt x="132998" y="41687"/>
                          <a:pt x="121294" y="31686"/>
                        </a:cubicBezTo>
                        <a:cubicBezTo>
                          <a:pt x="109591" y="21684"/>
                          <a:pt x="96611" y="14769"/>
                          <a:pt x="84269" y="10407"/>
                        </a:cubicBezTo>
                        <a:cubicBezTo>
                          <a:pt x="59266" y="1576"/>
                          <a:pt x="37136" y="2214"/>
                          <a:pt x="22560" y="4236"/>
                        </a:cubicBezTo>
                        <a:cubicBezTo>
                          <a:pt x="7877" y="6576"/>
                          <a:pt x="217" y="9768"/>
                          <a:pt x="4" y="9236"/>
                        </a:cubicBezTo>
                        <a:cubicBezTo>
                          <a:pt x="-102" y="9023"/>
                          <a:pt x="1813" y="8172"/>
                          <a:pt x="5537" y="6789"/>
                        </a:cubicBezTo>
                        <a:cubicBezTo>
                          <a:pt x="9261" y="5406"/>
                          <a:pt x="14793" y="3597"/>
                          <a:pt x="22241" y="2108"/>
                        </a:cubicBezTo>
                        <a:cubicBezTo>
                          <a:pt x="36923" y="-659"/>
                          <a:pt x="59585" y="-2042"/>
                          <a:pt x="85546" y="6683"/>
                        </a:cubicBezTo>
                        <a:cubicBezTo>
                          <a:pt x="98419" y="11045"/>
                          <a:pt x="111932" y="17961"/>
                          <a:pt x="124273" y="28175"/>
                        </a:cubicBezTo>
                        <a:cubicBezTo>
                          <a:pt x="136615" y="38389"/>
                          <a:pt x="147787" y="51901"/>
                          <a:pt x="155873" y="67966"/>
                        </a:cubicBezTo>
                        <a:cubicBezTo>
                          <a:pt x="164172" y="83926"/>
                          <a:pt x="169491" y="102651"/>
                          <a:pt x="170342" y="122228"/>
                        </a:cubicBezTo>
                        <a:cubicBezTo>
                          <a:pt x="170662" y="132122"/>
                          <a:pt x="170555" y="142017"/>
                          <a:pt x="167789" y="152231"/>
                        </a:cubicBezTo>
                        <a:cubicBezTo>
                          <a:pt x="166299" y="157232"/>
                          <a:pt x="164065" y="162339"/>
                          <a:pt x="160022" y="166488"/>
                        </a:cubicBezTo>
                        <a:cubicBezTo>
                          <a:pt x="155979" y="170637"/>
                          <a:pt x="149489" y="173084"/>
                          <a:pt x="143424" y="171276"/>
                        </a:cubicBezTo>
                        <a:cubicBezTo>
                          <a:pt x="137360" y="169573"/>
                          <a:pt x="133211" y="164786"/>
                          <a:pt x="130764" y="159785"/>
                        </a:cubicBezTo>
                        <a:cubicBezTo>
                          <a:pt x="128423" y="154678"/>
                          <a:pt x="127359" y="149039"/>
                          <a:pt x="128423" y="143400"/>
                        </a:cubicBezTo>
                        <a:cubicBezTo>
                          <a:pt x="130976" y="132229"/>
                          <a:pt x="139488" y="124675"/>
                          <a:pt x="147893" y="119568"/>
                        </a:cubicBezTo>
                        <a:cubicBezTo>
                          <a:pt x="165342" y="109886"/>
                          <a:pt x="183216" y="104353"/>
                          <a:pt x="200559" y="100097"/>
                        </a:cubicBezTo>
                        <a:cubicBezTo>
                          <a:pt x="235456" y="92118"/>
                          <a:pt x="268226" y="92543"/>
                          <a:pt x="294824" y="96693"/>
                        </a:cubicBezTo>
                        <a:cubicBezTo>
                          <a:pt x="321530" y="100736"/>
                          <a:pt x="342170" y="108503"/>
                          <a:pt x="355895" y="114567"/>
                        </a:cubicBezTo>
                        <a:cubicBezTo>
                          <a:pt x="362811" y="117653"/>
                          <a:pt x="367918" y="120313"/>
                          <a:pt x="371322" y="122334"/>
                        </a:cubicBezTo>
                        <a:cubicBezTo>
                          <a:pt x="374833" y="124675"/>
                          <a:pt x="376642" y="125739"/>
                          <a:pt x="376536" y="125951"/>
                        </a:cubicBezTo>
                        <a:close/>
                      </a:path>
                    </a:pathLst>
                  </a:custGeom>
                  <a:solidFill>
                    <a:srgbClr val="FAFAFA"/>
                  </a:solidFill>
                  <a:ln w="10627" cap="flat">
                    <a:noFill/>
                    <a:prstDash val="solid"/>
                    <a:miter/>
                  </a:ln>
                </p:spPr>
                <p:txBody>
                  <a:bodyPr rtlCol="0" anchor="ctr"/>
                  <a:lstStyle/>
                  <a:p>
                    <a:endParaRPr lang="zh-CN" altLang="en-US"/>
                  </a:p>
                </p:txBody>
              </p:sp>
              <p:sp>
                <p:nvSpPr>
                  <p:cNvPr id="727" name="任意多边形: 形状 726"/>
                  <p:cNvSpPr/>
                  <p:nvPr/>
                </p:nvSpPr>
                <p:spPr>
                  <a:xfrm>
                    <a:off x="7961479" y="2682160"/>
                    <a:ext cx="156444" cy="280055"/>
                  </a:xfrm>
                  <a:custGeom>
                    <a:avLst/>
                    <a:gdLst>
                      <a:gd name="connsiteX0" fmla="*/ 93223 w 156444"/>
                      <a:gd name="connsiteY0" fmla="*/ 280031 h 280055"/>
                      <a:gd name="connsiteX1" fmla="*/ 110352 w 156444"/>
                      <a:gd name="connsiteY1" fmla="*/ 264285 h 280055"/>
                      <a:gd name="connsiteX2" fmla="*/ 143760 w 156444"/>
                      <a:gd name="connsiteY2" fmla="*/ 211513 h 280055"/>
                      <a:gd name="connsiteX3" fmla="*/ 141100 w 156444"/>
                      <a:gd name="connsiteY3" fmla="*/ 121503 h 280055"/>
                      <a:gd name="connsiteX4" fmla="*/ 107160 w 156444"/>
                      <a:gd name="connsiteY4" fmla="*/ 79583 h 280055"/>
                      <a:gd name="connsiteX5" fmla="*/ 53537 w 156444"/>
                      <a:gd name="connsiteY5" fmla="*/ 59475 h 280055"/>
                      <a:gd name="connsiteX6" fmla="*/ 25343 w 156444"/>
                      <a:gd name="connsiteY6" fmla="*/ 65326 h 280055"/>
                      <a:gd name="connsiteX7" fmla="*/ 6617 w 156444"/>
                      <a:gd name="connsiteY7" fmla="*/ 84265 h 280055"/>
                      <a:gd name="connsiteX8" fmla="*/ 10447 w 156444"/>
                      <a:gd name="connsiteY8" fmla="*/ 108948 h 280055"/>
                      <a:gd name="connsiteX9" fmla="*/ 30662 w 156444"/>
                      <a:gd name="connsiteY9" fmla="*/ 123950 h 280055"/>
                      <a:gd name="connsiteX10" fmla="*/ 76731 w 156444"/>
                      <a:gd name="connsiteY10" fmla="*/ 116077 h 280055"/>
                      <a:gd name="connsiteX11" fmla="*/ 104713 w 156444"/>
                      <a:gd name="connsiteY11" fmla="*/ 84371 h 280055"/>
                      <a:gd name="connsiteX12" fmla="*/ 118013 w 156444"/>
                      <a:gd name="connsiteY12" fmla="*/ 23300 h 280055"/>
                      <a:gd name="connsiteX13" fmla="*/ 118757 w 156444"/>
                      <a:gd name="connsiteY13" fmla="*/ 6064 h 280055"/>
                      <a:gd name="connsiteX14" fmla="*/ 119289 w 156444"/>
                      <a:gd name="connsiteY14" fmla="*/ 0 h 280055"/>
                      <a:gd name="connsiteX15" fmla="*/ 119928 w 156444"/>
                      <a:gd name="connsiteY15" fmla="*/ 6064 h 280055"/>
                      <a:gd name="connsiteX16" fmla="*/ 120247 w 156444"/>
                      <a:gd name="connsiteY16" fmla="*/ 23407 h 280055"/>
                      <a:gd name="connsiteX17" fmla="*/ 108331 w 156444"/>
                      <a:gd name="connsiteY17" fmla="*/ 86180 h 280055"/>
                      <a:gd name="connsiteX18" fmla="*/ 79391 w 156444"/>
                      <a:gd name="connsiteY18" fmla="*/ 120013 h 280055"/>
                      <a:gd name="connsiteX19" fmla="*/ 29279 w 156444"/>
                      <a:gd name="connsiteY19" fmla="*/ 128844 h 280055"/>
                      <a:gd name="connsiteX20" fmla="*/ 6298 w 156444"/>
                      <a:gd name="connsiteY20" fmla="*/ 112034 h 280055"/>
                      <a:gd name="connsiteX21" fmla="*/ 1723 w 156444"/>
                      <a:gd name="connsiteY21" fmla="*/ 82562 h 280055"/>
                      <a:gd name="connsiteX22" fmla="*/ 23108 w 156444"/>
                      <a:gd name="connsiteY22" fmla="*/ 60432 h 280055"/>
                      <a:gd name="connsiteX23" fmla="*/ 53856 w 156444"/>
                      <a:gd name="connsiteY23" fmla="*/ 53942 h 280055"/>
                      <a:gd name="connsiteX24" fmla="*/ 110565 w 156444"/>
                      <a:gd name="connsiteY24" fmla="*/ 75221 h 280055"/>
                      <a:gd name="connsiteX25" fmla="*/ 145888 w 156444"/>
                      <a:gd name="connsiteY25" fmla="*/ 119269 h 280055"/>
                      <a:gd name="connsiteX26" fmla="*/ 156421 w 156444"/>
                      <a:gd name="connsiteY26" fmla="*/ 169274 h 280055"/>
                      <a:gd name="connsiteX27" fmla="*/ 147697 w 156444"/>
                      <a:gd name="connsiteY27" fmla="*/ 212896 h 280055"/>
                      <a:gd name="connsiteX28" fmla="*/ 112055 w 156444"/>
                      <a:gd name="connsiteY28" fmla="*/ 265881 h 280055"/>
                      <a:gd name="connsiteX29" fmla="*/ 98649 w 156444"/>
                      <a:gd name="connsiteY29" fmla="*/ 276946 h 280055"/>
                      <a:gd name="connsiteX30" fmla="*/ 93223 w 156444"/>
                      <a:gd name="connsiteY30" fmla="*/ 280031 h 28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444" h="280055">
                        <a:moveTo>
                          <a:pt x="93223" y="280031"/>
                        </a:moveTo>
                        <a:cubicBezTo>
                          <a:pt x="92903" y="279606"/>
                          <a:pt x="99819" y="274924"/>
                          <a:pt x="110352" y="264285"/>
                        </a:cubicBezTo>
                        <a:cubicBezTo>
                          <a:pt x="120672" y="253752"/>
                          <a:pt x="134610" y="236516"/>
                          <a:pt x="143760" y="211513"/>
                        </a:cubicBezTo>
                        <a:cubicBezTo>
                          <a:pt x="152804" y="187042"/>
                          <a:pt x="156528" y="153102"/>
                          <a:pt x="141100" y="121503"/>
                        </a:cubicBezTo>
                        <a:cubicBezTo>
                          <a:pt x="133759" y="105863"/>
                          <a:pt x="122162" y="90967"/>
                          <a:pt x="107160" y="79583"/>
                        </a:cubicBezTo>
                        <a:cubicBezTo>
                          <a:pt x="92265" y="68093"/>
                          <a:pt x="73433" y="60326"/>
                          <a:pt x="53537" y="59475"/>
                        </a:cubicBezTo>
                        <a:cubicBezTo>
                          <a:pt x="43749" y="59156"/>
                          <a:pt x="33961" y="61283"/>
                          <a:pt x="25343" y="65326"/>
                        </a:cubicBezTo>
                        <a:cubicBezTo>
                          <a:pt x="16831" y="69369"/>
                          <a:pt x="9596" y="75966"/>
                          <a:pt x="6617" y="84265"/>
                        </a:cubicBezTo>
                        <a:cubicBezTo>
                          <a:pt x="3638" y="92670"/>
                          <a:pt x="5447" y="101820"/>
                          <a:pt x="10447" y="108948"/>
                        </a:cubicBezTo>
                        <a:cubicBezTo>
                          <a:pt x="15342" y="116077"/>
                          <a:pt x="22789" y="121290"/>
                          <a:pt x="30662" y="123950"/>
                        </a:cubicBezTo>
                        <a:cubicBezTo>
                          <a:pt x="46941" y="129163"/>
                          <a:pt x="64070" y="124375"/>
                          <a:pt x="76731" y="116077"/>
                        </a:cubicBezTo>
                        <a:cubicBezTo>
                          <a:pt x="89605" y="107778"/>
                          <a:pt x="99074" y="96181"/>
                          <a:pt x="104713" y="84371"/>
                        </a:cubicBezTo>
                        <a:cubicBezTo>
                          <a:pt x="116097" y="60432"/>
                          <a:pt x="116949" y="37983"/>
                          <a:pt x="118013" y="23300"/>
                        </a:cubicBezTo>
                        <a:cubicBezTo>
                          <a:pt x="118332" y="16278"/>
                          <a:pt x="118545" y="10639"/>
                          <a:pt x="118757" y="6064"/>
                        </a:cubicBezTo>
                        <a:cubicBezTo>
                          <a:pt x="118864" y="2128"/>
                          <a:pt x="119077" y="0"/>
                          <a:pt x="119289" y="0"/>
                        </a:cubicBezTo>
                        <a:cubicBezTo>
                          <a:pt x="119502" y="0"/>
                          <a:pt x="119715" y="2021"/>
                          <a:pt x="119928" y="6064"/>
                        </a:cubicBezTo>
                        <a:cubicBezTo>
                          <a:pt x="120141" y="10001"/>
                          <a:pt x="120353" y="15853"/>
                          <a:pt x="120247" y="23407"/>
                        </a:cubicBezTo>
                        <a:cubicBezTo>
                          <a:pt x="119715" y="38302"/>
                          <a:pt x="119715" y="60964"/>
                          <a:pt x="108331" y="86180"/>
                        </a:cubicBezTo>
                        <a:cubicBezTo>
                          <a:pt x="102692" y="98628"/>
                          <a:pt x="93010" y="110970"/>
                          <a:pt x="79391" y="120013"/>
                        </a:cubicBezTo>
                        <a:cubicBezTo>
                          <a:pt x="66092" y="128951"/>
                          <a:pt x="47473" y="134483"/>
                          <a:pt x="29279" y="128844"/>
                        </a:cubicBezTo>
                        <a:cubicBezTo>
                          <a:pt x="20342" y="125971"/>
                          <a:pt x="12043" y="120120"/>
                          <a:pt x="6298" y="112034"/>
                        </a:cubicBezTo>
                        <a:cubicBezTo>
                          <a:pt x="446" y="103948"/>
                          <a:pt x="-1894" y="92670"/>
                          <a:pt x="1723" y="82562"/>
                        </a:cubicBezTo>
                        <a:cubicBezTo>
                          <a:pt x="5340" y="72455"/>
                          <a:pt x="13852" y="64901"/>
                          <a:pt x="23108" y="60432"/>
                        </a:cubicBezTo>
                        <a:cubicBezTo>
                          <a:pt x="32578" y="55964"/>
                          <a:pt x="43111" y="53623"/>
                          <a:pt x="53856" y="53942"/>
                        </a:cubicBezTo>
                        <a:cubicBezTo>
                          <a:pt x="75135" y="54900"/>
                          <a:pt x="94925" y="63198"/>
                          <a:pt x="110565" y="75221"/>
                        </a:cubicBezTo>
                        <a:cubicBezTo>
                          <a:pt x="126311" y="87244"/>
                          <a:pt x="138228" y="102884"/>
                          <a:pt x="145888" y="119269"/>
                        </a:cubicBezTo>
                        <a:cubicBezTo>
                          <a:pt x="153761" y="135653"/>
                          <a:pt x="156740" y="153209"/>
                          <a:pt x="156421" y="169274"/>
                        </a:cubicBezTo>
                        <a:cubicBezTo>
                          <a:pt x="156102" y="185446"/>
                          <a:pt x="152485" y="200129"/>
                          <a:pt x="147697" y="212896"/>
                        </a:cubicBezTo>
                        <a:cubicBezTo>
                          <a:pt x="137802" y="238431"/>
                          <a:pt x="123120" y="255560"/>
                          <a:pt x="112055" y="265881"/>
                        </a:cubicBezTo>
                        <a:cubicBezTo>
                          <a:pt x="106522" y="271094"/>
                          <a:pt x="101841" y="274711"/>
                          <a:pt x="98649" y="276946"/>
                        </a:cubicBezTo>
                        <a:cubicBezTo>
                          <a:pt x="95031" y="279074"/>
                          <a:pt x="93329" y="280244"/>
                          <a:pt x="93223" y="280031"/>
                        </a:cubicBezTo>
                        <a:close/>
                      </a:path>
                    </a:pathLst>
                  </a:custGeom>
                  <a:solidFill>
                    <a:srgbClr val="FAFAFA"/>
                  </a:solidFill>
                  <a:ln w="10627" cap="flat">
                    <a:noFill/>
                    <a:prstDash val="solid"/>
                    <a:miter/>
                  </a:ln>
                </p:spPr>
                <p:txBody>
                  <a:bodyPr rtlCol="0" anchor="ctr"/>
                  <a:lstStyle/>
                  <a:p>
                    <a:endParaRPr lang="zh-CN" altLang="en-US"/>
                  </a:p>
                </p:txBody>
              </p:sp>
              <p:sp>
                <p:nvSpPr>
                  <p:cNvPr id="728" name="任意多边形: 形状 727"/>
                  <p:cNvSpPr/>
                  <p:nvPr/>
                </p:nvSpPr>
                <p:spPr>
                  <a:xfrm>
                    <a:off x="8225184" y="2843123"/>
                    <a:ext cx="68298" cy="277394"/>
                  </a:xfrm>
                  <a:custGeom>
                    <a:avLst/>
                    <a:gdLst>
                      <a:gd name="connsiteX0" fmla="*/ 49969 w 68298"/>
                      <a:gd name="connsiteY0" fmla="*/ 277384 h 277394"/>
                      <a:gd name="connsiteX1" fmla="*/ 41670 w 68298"/>
                      <a:gd name="connsiteY1" fmla="*/ 268553 h 277394"/>
                      <a:gd name="connsiteX2" fmla="*/ 23476 w 68298"/>
                      <a:gd name="connsiteY2" fmla="*/ 240890 h 277394"/>
                      <a:gd name="connsiteX3" fmla="*/ 389 w 68298"/>
                      <a:gd name="connsiteY3" fmla="*/ 134815 h 277394"/>
                      <a:gd name="connsiteX4" fmla="*/ 37201 w 68298"/>
                      <a:gd name="connsiteY4" fmla="*/ 32676 h 277394"/>
                      <a:gd name="connsiteX5" fmla="*/ 58906 w 68298"/>
                      <a:gd name="connsiteY5" fmla="*/ 7673 h 277394"/>
                      <a:gd name="connsiteX6" fmla="*/ 68269 w 68298"/>
                      <a:gd name="connsiteY6" fmla="*/ 12 h 277394"/>
                      <a:gd name="connsiteX7" fmla="*/ 40393 w 68298"/>
                      <a:gd name="connsiteY7" fmla="*/ 34910 h 277394"/>
                      <a:gd name="connsiteX8" fmla="*/ 5921 w 68298"/>
                      <a:gd name="connsiteY8" fmla="*/ 135240 h 277394"/>
                      <a:gd name="connsiteX9" fmla="*/ 26987 w 68298"/>
                      <a:gd name="connsiteY9" fmla="*/ 239188 h 277394"/>
                      <a:gd name="connsiteX10" fmla="*/ 49969 w 68298"/>
                      <a:gd name="connsiteY10" fmla="*/ 277384 h 27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98" h="277394">
                        <a:moveTo>
                          <a:pt x="49969" y="277384"/>
                        </a:moveTo>
                        <a:cubicBezTo>
                          <a:pt x="49756" y="277597"/>
                          <a:pt x="46564" y="274617"/>
                          <a:pt x="41670" y="268553"/>
                        </a:cubicBezTo>
                        <a:cubicBezTo>
                          <a:pt x="36669" y="262488"/>
                          <a:pt x="30073" y="253232"/>
                          <a:pt x="23476" y="240890"/>
                        </a:cubicBezTo>
                        <a:cubicBezTo>
                          <a:pt x="10071" y="216420"/>
                          <a:pt x="-2378" y="178011"/>
                          <a:pt x="389" y="134815"/>
                        </a:cubicBezTo>
                        <a:cubicBezTo>
                          <a:pt x="3261" y="91618"/>
                          <a:pt x="20710" y="55125"/>
                          <a:pt x="37201" y="32676"/>
                        </a:cubicBezTo>
                        <a:cubicBezTo>
                          <a:pt x="45394" y="21291"/>
                          <a:pt x="53160" y="12992"/>
                          <a:pt x="58906" y="7673"/>
                        </a:cubicBezTo>
                        <a:cubicBezTo>
                          <a:pt x="64651" y="2353"/>
                          <a:pt x="68056" y="-200"/>
                          <a:pt x="68269" y="12"/>
                        </a:cubicBezTo>
                        <a:cubicBezTo>
                          <a:pt x="69013" y="757"/>
                          <a:pt x="55714" y="12035"/>
                          <a:pt x="40393" y="34910"/>
                        </a:cubicBezTo>
                        <a:cubicBezTo>
                          <a:pt x="25072" y="57572"/>
                          <a:pt x="8687" y="93214"/>
                          <a:pt x="5921" y="135240"/>
                        </a:cubicBezTo>
                        <a:cubicBezTo>
                          <a:pt x="3155" y="177160"/>
                          <a:pt x="14646" y="214717"/>
                          <a:pt x="26987" y="239188"/>
                        </a:cubicBezTo>
                        <a:cubicBezTo>
                          <a:pt x="39223" y="263872"/>
                          <a:pt x="50926" y="276745"/>
                          <a:pt x="49969" y="277384"/>
                        </a:cubicBezTo>
                        <a:close/>
                      </a:path>
                    </a:pathLst>
                  </a:custGeom>
                  <a:solidFill>
                    <a:srgbClr val="FAFAFA"/>
                  </a:solidFill>
                  <a:ln w="10627" cap="flat">
                    <a:noFill/>
                    <a:prstDash val="solid"/>
                    <a:miter/>
                  </a:ln>
                </p:spPr>
                <p:txBody>
                  <a:bodyPr rtlCol="0" anchor="ctr"/>
                  <a:lstStyle/>
                  <a:p>
                    <a:endParaRPr lang="zh-CN" altLang="en-US"/>
                  </a:p>
                </p:txBody>
              </p:sp>
              <p:sp>
                <p:nvSpPr>
                  <p:cNvPr id="729" name="任意多边形: 形状 728"/>
                  <p:cNvSpPr/>
                  <p:nvPr/>
                </p:nvSpPr>
                <p:spPr>
                  <a:xfrm>
                    <a:off x="8252809" y="2733814"/>
                    <a:ext cx="230409" cy="155289"/>
                  </a:xfrm>
                  <a:custGeom>
                    <a:avLst/>
                    <a:gdLst>
                      <a:gd name="connsiteX0" fmla="*/ 230345 w 230409"/>
                      <a:gd name="connsiteY0" fmla="*/ 155284 h 155289"/>
                      <a:gd name="connsiteX1" fmla="*/ 211726 w 230409"/>
                      <a:gd name="connsiteY1" fmla="*/ 115812 h 155289"/>
                      <a:gd name="connsiteX2" fmla="*/ 141292 w 230409"/>
                      <a:gd name="connsiteY2" fmla="*/ 39633 h 155289"/>
                      <a:gd name="connsiteX3" fmla="*/ 43622 w 230409"/>
                      <a:gd name="connsiteY3" fmla="*/ 4523 h 155289"/>
                      <a:gd name="connsiteX4" fmla="*/ 0 w 230409"/>
                      <a:gd name="connsiteY4" fmla="*/ 2821 h 155289"/>
                      <a:gd name="connsiteX5" fmla="*/ 11704 w 230409"/>
                      <a:gd name="connsiteY5" fmla="*/ 799 h 155289"/>
                      <a:gd name="connsiteX6" fmla="*/ 44047 w 230409"/>
                      <a:gd name="connsiteY6" fmla="*/ 586 h 155289"/>
                      <a:gd name="connsiteX7" fmla="*/ 144378 w 230409"/>
                      <a:gd name="connsiteY7" fmla="*/ 34952 h 155289"/>
                      <a:gd name="connsiteX8" fmla="*/ 215237 w 230409"/>
                      <a:gd name="connsiteY8" fmla="*/ 113897 h 155289"/>
                      <a:gd name="connsiteX9" fmla="*/ 227685 w 230409"/>
                      <a:gd name="connsiteY9" fmla="*/ 143687 h 155289"/>
                      <a:gd name="connsiteX10" fmla="*/ 230345 w 230409"/>
                      <a:gd name="connsiteY10" fmla="*/ 155284 h 15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09" h="155289">
                        <a:moveTo>
                          <a:pt x="230345" y="155284"/>
                        </a:moveTo>
                        <a:cubicBezTo>
                          <a:pt x="229387" y="155604"/>
                          <a:pt x="224919" y="139219"/>
                          <a:pt x="211726" y="115812"/>
                        </a:cubicBezTo>
                        <a:cubicBezTo>
                          <a:pt x="198746" y="92405"/>
                          <a:pt x="175445" y="62295"/>
                          <a:pt x="141292" y="39633"/>
                        </a:cubicBezTo>
                        <a:cubicBezTo>
                          <a:pt x="107033" y="16971"/>
                          <a:pt x="70221" y="7395"/>
                          <a:pt x="43622" y="4523"/>
                        </a:cubicBezTo>
                        <a:cubicBezTo>
                          <a:pt x="16810" y="1544"/>
                          <a:pt x="106" y="3885"/>
                          <a:pt x="0" y="2821"/>
                        </a:cubicBezTo>
                        <a:cubicBezTo>
                          <a:pt x="0" y="2501"/>
                          <a:pt x="4043" y="1650"/>
                          <a:pt x="11704" y="799"/>
                        </a:cubicBezTo>
                        <a:cubicBezTo>
                          <a:pt x="19257" y="-52"/>
                          <a:pt x="30323" y="-371"/>
                          <a:pt x="44047" y="586"/>
                        </a:cubicBezTo>
                        <a:cubicBezTo>
                          <a:pt x="71178" y="2395"/>
                          <a:pt x="109268" y="11651"/>
                          <a:pt x="144378" y="34952"/>
                        </a:cubicBezTo>
                        <a:cubicBezTo>
                          <a:pt x="179488" y="58252"/>
                          <a:pt x="202895" y="89639"/>
                          <a:pt x="215237" y="113897"/>
                        </a:cubicBezTo>
                        <a:cubicBezTo>
                          <a:pt x="221514" y="126026"/>
                          <a:pt x="225451" y="136453"/>
                          <a:pt x="227685" y="143687"/>
                        </a:cubicBezTo>
                        <a:cubicBezTo>
                          <a:pt x="229813" y="151029"/>
                          <a:pt x="230664" y="155178"/>
                          <a:pt x="230345" y="155284"/>
                        </a:cubicBezTo>
                        <a:close/>
                      </a:path>
                    </a:pathLst>
                  </a:custGeom>
                  <a:solidFill>
                    <a:srgbClr val="FAFAFA"/>
                  </a:solidFill>
                  <a:ln w="10627" cap="flat">
                    <a:noFill/>
                    <a:prstDash val="solid"/>
                    <a:miter/>
                  </a:ln>
                </p:spPr>
                <p:txBody>
                  <a:bodyPr rtlCol="0" anchor="ctr"/>
                  <a:lstStyle/>
                  <a:p>
                    <a:endParaRPr lang="zh-CN" altLang="en-US"/>
                  </a:p>
                </p:txBody>
              </p:sp>
              <p:sp>
                <p:nvSpPr>
                  <p:cNvPr id="730" name="任意多边形: 形状 729"/>
                  <p:cNvSpPr/>
                  <p:nvPr/>
                </p:nvSpPr>
                <p:spPr>
                  <a:xfrm>
                    <a:off x="8766523" y="3044116"/>
                    <a:ext cx="353510" cy="177222"/>
                  </a:xfrm>
                  <a:custGeom>
                    <a:avLst/>
                    <a:gdLst>
                      <a:gd name="connsiteX0" fmla="*/ 7302 w 353510"/>
                      <a:gd name="connsiteY0" fmla="*/ 142782 h 177222"/>
                      <a:gd name="connsiteX1" fmla="*/ 6664 w 353510"/>
                      <a:gd name="connsiteY1" fmla="*/ 170338 h 177222"/>
                      <a:gd name="connsiteX2" fmla="*/ 38263 w 353510"/>
                      <a:gd name="connsiteY2" fmla="*/ 177041 h 177222"/>
                      <a:gd name="connsiteX3" fmla="*/ 353511 w 353510"/>
                      <a:gd name="connsiteY3" fmla="*/ 0 h 177222"/>
                      <a:gd name="connsiteX4" fmla="*/ 9855 w 353510"/>
                      <a:gd name="connsiteY4" fmla="*/ 136185 h 177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10" h="177222">
                        <a:moveTo>
                          <a:pt x="7302" y="142782"/>
                        </a:moveTo>
                        <a:cubicBezTo>
                          <a:pt x="-2806" y="147144"/>
                          <a:pt x="-1848" y="163316"/>
                          <a:pt x="6664" y="170338"/>
                        </a:cubicBezTo>
                        <a:cubicBezTo>
                          <a:pt x="15175" y="177360"/>
                          <a:pt x="27198" y="177573"/>
                          <a:pt x="38263" y="177041"/>
                        </a:cubicBezTo>
                        <a:cubicBezTo>
                          <a:pt x="163064" y="171083"/>
                          <a:pt x="283397" y="103416"/>
                          <a:pt x="353511" y="0"/>
                        </a:cubicBezTo>
                        <a:cubicBezTo>
                          <a:pt x="257330" y="78945"/>
                          <a:pt x="131145" y="108736"/>
                          <a:pt x="9855" y="136185"/>
                        </a:cubicBezTo>
                      </a:path>
                    </a:pathLst>
                  </a:custGeom>
                  <a:solidFill>
                    <a:srgbClr val="000000"/>
                  </a:solidFill>
                  <a:ln w="10627" cap="flat">
                    <a:noFill/>
                    <a:prstDash val="solid"/>
                    <a:miter/>
                  </a:ln>
                </p:spPr>
                <p:txBody>
                  <a:bodyPr rtlCol="0" anchor="ctr"/>
                  <a:lstStyle/>
                  <a:p>
                    <a:endParaRPr lang="zh-CN" altLang="en-US"/>
                  </a:p>
                </p:txBody>
              </p:sp>
              <p:sp>
                <p:nvSpPr>
                  <p:cNvPr id="731" name="任意多边形: 形状 730"/>
                  <p:cNvSpPr/>
                  <p:nvPr/>
                </p:nvSpPr>
                <p:spPr>
                  <a:xfrm>
                    <a:off x="8749870" y="2739188"/>
                    <a:ext cx="284515" cy="339186"/>
                  </a:xfrm>
                  <a:custGeom>
                    <a:avLst/>
                    <a:gdLst>
                      <a:gd name="connsiteX0" fmla="*/ 5016 w 284515"/>
                      <a:gd name="connsiteY0" fmla="*/ 339187 h 339186"/>
                      <a:gd name="connsiteX1" fmla="*/ 15124 w 284515"/>
                      <a:gd name="connsiteY1" fmla="*/ 287053 h 339186"/>
                      <a:gd name="connsiteX2" fmla="*/ 64278 w 284515"/>
                      <a:gd name="connsiteY2" fmla="*/ 257795 h 339186"/>
                      <a:gd name="connsiteX3" fmla="*/ 207699 w 284515"/>
                      <a:gd name="connsiteY3" fmla="*/ 110544 h 339186"/>
                      <a:gd name="connsiteX4" fmla="*/ 284516 w 284515"/>
                      <a:gd name="connsiteY4" fmla="*/ 0 h 339186"/>
                      <a:gd name="connsiteX5" fmla="*/ 10974 w 284515"/>
                      <a:gd name="connsiteY5" fmla="*/ 326207 h 3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515" h="339186">
                        <a:moveTo>
                          <a:pt x="5016" y="339187"/>
                        </a:moveTo>
                        <a:cubicBezTo>
                          <a:pt x="-5410" y="323121"/>
                          <a:pt x="1612" y="300566"/>
                          <a:pt x="15124" y="287053"/>
                        </a:cubicBezTo>
                        <a:cubicBezTo>
                          <a:pt x="28636" y="273435"/>
                          <a:pt x="47149" y="266306"/>
                          <a:pt x="64278" y="257795"/>
                        </a:cubicBezTo>
                        <a:cubicBezTo>
                          <a:pt x="126945" y="226940"/>
                          <a:pt x="178440" y="173956"/>
                          <a:pt x="207699" y="110544"/>
                        </a:cubicBezTo>
                        <a:cubicBezTo>
                          <a:pt x="227062" y="68625"/>
                          <a:pt x="241745" y="17236"/>
                          <a:pt x="284516" y="0"/>
                        </a:cubicBezTo>
                        <a:cubicBezTo>
                          <a:pt x="262705" y="147782"/>
                          <a:pt x="152692" y="278967"/>
                          <a:pt x="10974" y="326207"/>
                        </a:cubicBezTo>
                      </a:path>
                    </a:pathLst>
                  </a:custGeom>
                  <a:solidFill>
                    <a:srgbClr val="000000"/>
                  </a:solidFill>
                  <a:ln w="10627" cap="flat">
                    <a:noFill/>
                    <a:prstDash val="solid"/>
                    <a:miter/>
                  </a:ln>
                </p:spPr>
                <p:txBody>
                  <a:bodyPr rtlCol="0" anchor="ctr"/>
                  <a:lstStyle/>
                  <a:p>
                    <a:endParaRPr lang="zh-CN" altLang="en-US"/>
                  </a:p>
                </p:txBody>
              </p:sp>
              <p:sp>
                <p:nvSpPr>
                  <p:cNvPr id="732" name="任意多边形: 形状 731"/>
                  <p:cNvSpPr/>
                  <p:nvPr/>
                </p:nvSpPr>
                <p:spPr>
                  <a:xfrm>
                    <a:off x="8416425" y="2526717"/>
                    <a:ext cx="78951" cy="489841"/>
                  </a:xfrm>
                  <a:custGeom>
                    <a:avLst/>
                    <a:gdLst>
                      <a:gd name="connsiteX0" fmla="*/ 36407 w 78951"/>
                      <a:gd name="connsiteY0" fmla="*/ 0 h 489841"/>
                      <a:gd name="connsiteX1" fmla="*/ 11936 w 78951"/>
                      <a:gd name="connsiteY1" fmla="*/ 347698 h 489841"/>
                      <a:gd name="connsiteX2" fmla="*/ 20 w 78951"/>
                      <a:gd name="connsiteY2" fmla="*/ 421004 h 489841"/>
                      <a:gd name="connsiteX3" fmla="*/ 35449 w 78951"/>
                      <a:gd name="connsiteY3" fmla="*/ 489842 h 489841"/>
                      <a:gd name="connsiteX4" fmla="*/ 60877 w 78951"/>
                      <a:gd name="connsiteY4" fmla="*/ 366105 h 489841"/>
                      <a:gd name="connsiteX5" fmla="*/ 78858 w 78951"/>
                      <a:gd name="connsiteY5" fmla="*/ 233005 h 489841"/>
                      <a:gd name="connsiteX6" fmla="*/ 30342 w 78951"/>
                      <a:gd name="connsiteY6" fmla="*/ 10533 h 48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51" h="489841">
                        <a:moveTo>
                          <a:pt x="36407" y="0"/>
                        </a:moveTo>
                        <a:cubicBezTo>
                          <a:pt x="47152" y="116183"/>
                          <a:pt x="38854" y="234175"/>
                          <a:pt x="11936" y="347698"/>
                        </a:cubicBezTo>
                        <a:cubicBezTo>
                          <a:pt x="6190" y="371850"/>
                          <a:pt x="-406" y="396108"/>
                          <a:pt x="20" y="421004"/>
                        </a:cubicBezTo>
                        <a:cubicBezTo>
                          <a:pt x="445" y="445794"/>
                          <a:pt x="15872" y="474521"/>
                          <a:pt x="35449" y="489842"/>
                        </a:cubicBezTo>
                        <a:cubicBezTo>
                          <a:pt x="53111" y="449199"/>
                          <a:pt x="53430" y="409939"/>
                          <a:pt x="60877" y="366105"/>
                        </a:cubicBezTo>
                        <a:cubicBezTo>
                          <a:pt x="67580" y="326526"/>
                          <a:pt x="78858" y="234388"/>
                          <a:pt x="78858" y="233005"/>
                        </a:cubicBezTo>
                        <a:cubicBezTo>
                          <a:pt x="80454" y="152251"/>
                          <a:pt x="61409" y="83201"/>
                          <a:pt x="30342" y="10533"/>
                        </a:cubicBezTo>
                      </a:path>
                    </a:pathLst>
                  </a:custGeom>
                  <a:solidFill>
                    <a:srgbClr val="000000"/>
                  </a:solidFill>
                  <a:ln w="10627" cap="flat">
                    <a:noFill/>
                    <a:prstDash val="solid"/>
                    <a:miter/>
                  </a:ln>
                </p:spPr>
                <p:txBody>
                  <a:bodyPr rtlCol="0" anchor="ctr"/>
                  <a:lstStyle/>
                  <a:p>
                    <a:endParaRPr lang="zh-CN" altLang="en-US"/>
                  </a:p>
                </p:txBody>
              </p:sp>
              <p:sp>
                <p:nvSpPr>
                  <p:cNvPr id="733" name="任意多边形: 形状 732"/>
                  <p:cNvSpPr/>
                  <p:nvPr/>
                </p:nvSpPr>
                <p:spPr>
                  <a:xfrm>
                    <a:off x="8647747" y="2175721"/>
                    <a:ext cx="401960" cy="270813"/>
                  </a:xfrm>
                  <a:custGeom>
                    <a:avLst/>
                    <a:gdLst>
                      <a:gd name="connsiteX0" fmla="*/ 5639 w 401960"/>
                      <a:gd name="connsiteY0" fmla="*/ 1702 h 270813"/>
                      <a:gd name="connsiteX1" fmla="*/ 126078 w 401960"/>
                      <a:gd name="connsiteY1" fmla="*/ 227685 h 270813"/>
                      <a:gd name="connsiteX2" fmla="*/ 211726 w 401960"/>
                      <a:gd name="connsiteY2" fmla="*/ 270775 h 270813"/>
                      <a:gd name="connsiteX3" fmla="*/ 195341 w 401960"/>
                      <a:gd name="connsiteY3" fmla="*/ 145335 h 270813"/>
                      <a:gd name="connsiteX4" fmla="*/ 283010 w 401960"/>
                      <a:gd name="connsiteY4" fmla="*/ 193000 h 270813"/>
                      <a:gd name="connsiteX5" fmla="*/ 380894 w 401960"/>
                      <a:gd name="connsiteY5" fmla="*/ 204172 h 270813"/>
                      <a:gd name="connsiteX6" fmla="*/ 401321 w 401960"/>
                      <a:gd name="connsiteY6" fmla="*/ 27343 h 270813"/>
                      <a:gd name="connsiteX7" fmla="*/ 399513 w 401960"/>
                      <a:gd name="connsiteY7" fmla="*/ 7554 h 270813"/>
                      <a:gd name="connsiteX8" fmla="*/ 382702 w 401960"/>
                      <a:gd name="connsiteY8" fmla="*/ 3511 h 270813"/>
                      <a:gd name="connsiteX9" fmla="*/ 379404 w 401960"/>
                      <a:gd name="connsiteY9" fmla="*/ 11278 h 270813"/>
                      <a:gd name="connsiteX10" fmla="*/ 348762 w 401960"/>
                      <a:gd name="connsiteY10" fmla="*/ 160869 h 270813"/>
                      <a:gd name="connsiteX11" fmla="*/ 296203 w 401960"/>
                      <a:gd name="connsiteY11" fmla="*/ 159486 h 270813"/>
                      <a:gd name="connsiteX12" fmla="*/ 265136 w 401960"/>
                      <a:gd name="connsiteY12" fmla="*/ 128631 h 270813"/>
                      <a:gd name="connsiteX13" fmla="*/ 241942 w 401960"/>
                      <a:gd name="connsiteY13" fmla="*/ 111821 h 270813"/>
                      <a:gd name="connsiteX14" fmla="*/ 150336 w 401960"/>
                      <a:gd name="connsiteY14" fmla="*/ 134058 h 270813"/>
                      <a:gd name="connsiteX15" fmla="*/ 155230 w 401960"/>
                      <a:gd name="connsiteY15" fmla="*/ 215343 h 270813"/>
                      <a:gd name="connsiteX16" fmla="*/ 0 w 401960"/>
                      <a:gd name="connsiteY16" fmla="*/ 0 h 27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1960" h="270813">
                        <a:moveTo>
                          <a:pt x="5639" y="1702"/>
                        </a:moveTo>
                        <a:cubicBezTo>
                          <a:pt x="21173" y="87031"/>
                          <a:pt x="63943" y="167146"/>
                          <a:pt x="126078" y="227685"/>
                        </a:cubicBezTo>
                        <a:cubicBezTo>
                          <a:pt x="149591" y="250560"/>
                          <a:pt x="178850" y="271839"/>
                          <a:pt x="211726" y="270775"/>
                        </a:cubicBezTo>
                        <a:cubicBezTo>
                          <a:pt x="192894" y="232260"/>
                          <a:pt x="187042" y="187468"/>
                          <a:pt x="195341" y="145335"/>
                        </a:cubicBezTo>
                        <a:cubicBezTo>
                          <a:pt x="223536" y="163103"/>
                          <a:pt x="251943" y="180978"/>
                          <a:pt x="283010" y="193000"/>
                        </a:cubicBezTo>
                        <a:cubicBezTo>
                          <a:pt x="314078" y="205023"/>
                          <a:pt x="348337" y="210981"/>
                          <a:pt x="380894" y="204172"/>
                        </a:cubicBezTo>
                        <a:cubicBezTo>
                          <a:pt x="387703" y="145229"/>
                          <a:pt x="394512" y="86286"/>
                          <a:pt x="401321" y="27343"/>
                        </a:cubicBezTo>
                        <a:cubicBezTo>
                          <a:pt x="402066" y="20641"/>
                          <a:pt x="402811" y="13512"/>
                          <a:pt x="399513" y="7554"/>
                        </a:cubicBezTo>
                        <a:cubicBezTo>
                          <a:pt x="396215" y="1702"/>
                          <a:pt x="387277" y="-1383"/>
                          <a:pt x="382702" y="3511"/>
                        </a:cubicBezTo>
                        <a:cubicBezTo>
                          <a:pt x="380787" y="5532"/>
                          <a:pt x="380042" y="8512"/>
                          <a:pt x="379404" y="11278"/>
                        </a:cubicBezTo>
                        <a:cubicBezTo>
                          <a:pt x="367381" y="62986"/>
                          <a:pt x="360785" y="109161"/>
                          <a:pt x="348762" y="160869"/>
                        </a:cubicBezTo>
                        <a:cubicBezTo>
                          <a:pt x="340144" y="169381"/>
                          <a:pt x="313652" y="165870"/>
                          <a:pt x="296203" y="159486"/>
                        </a:cubicBezTo>
                        <a:cubicBezTo>
                          <a:pt x="280989" y="153847"/>
                          <a:pt x="275137" y="141292"/>
                          <a:pt x="265136" y="128631"/>
                        </a:cubicBezTo>
                        <a:cubicBezTo>
                          <a:pt x="255029" y="115970"/>
                          <a:pt x="256837" y="118205"/>
                          <a:pt x="241942" y="111821"/>
                        </a:cubicBezTo>
                        <a:cubicBezTo>
                          <a:pt x="214492" y="100224"/>
                          <a:pt x="161827" y="109480"/>
                          <a:pt x="150336" y="134058"/>
                        </a:cubicBezTo>
                        <a:cubicBezTo>
                          <a:pt x="138845" y="158741"/>
                          <a:pt x="147570" y="191085"/>
                          <a:pt x="155230" y="215343"/>
                        </a:cubicBezTo>
                        <a:cubicBezTo>
                          <a:pt x="79158" y="166189"/>
                          <a:pt x="22662" y="87776"/>
                          <a:pt x="0" y="0"/>
                        </a:cubicBezTo>
                      </a:path>
                    </a:pathLst>
                  </a:custGeom>
                  <a:solidFill>
                    <a:srgbClr val="000000"/>
                  </a:solidFill>
                  <a:ln w="10627" cap="flat">
                    <a:noFill/>
                    <a:prstDash val="solid"/>
                    <a:miter/>
                  </a:ln>
                </p:spPr>
                <p:txBody>
                  <a:bodyPr rtlCol="0" anchor="ctr"/>
                  <a:lstStyle/>
                  <a:p>
                    <a:endParaRPr lang="zh-CN" altLang="en-US"/>
                  </a:p>
                </p:txBody>
              </p:sp>
              <p:sp>
                <p:nvSpPr>
                  <p:cNvPr id="734" name="任意多边形: 形状 733"/>
                  <p:cNvSpPr/>
                  <p:nvPr/>
                </p:nvSpPr>
                <p:spPr>
                  <a:xfrm>
                    <a:off x="9211214" y="2426919"/>
                    <a:ext cx="88626" cy="234919"/>
                  </a:xfrm>
                  <a:custGeom>
                    <a:avLst/>
                    <a:gdLst>
                      <a:gd name="connsiteX0" fmla="*/ 22343 w 88626"/>
                      <a:gd name="connsiteY0" fmla="*/ 0 h 234919"/>
                      <a:gd name="connsiteX1" fmla="*/ 88627 w 88626"/>
                      <a:gd name="connsiteY1" fmla="*/ 234920 h 234919"/>
                      <a:gd name="connsiteX2" fmla="*/ 0 w 88626"/>
                      <a:gd name="connsiteY2" fmla="*/ 184382 h 234919"/>
                      <a:gd name="connsiteX3" fmla="*/ 22343 w 88626"/>
                      <a:gd name="connsiteY3" fmla="*/ 0 h 234919"/>
                    </a:gdLst>
                    <a:ahLst/>
                    <a:cxnLst>
                      <a:cxn ang="0">
                        <a:pos x="connsiteX0" y="connsiteY0"/>
                      </a:cxn>
                      <a:cxn ang="0">
                        <a:pos x="connsiteX1" y="connsiteY1"/>
                      </a:cxn>
                      <a:cxn ang="0">
                        <a:pos x="connsiteX2" y="connsiteY2"/>
                      </a:cxn>
                      <a:cxn ang="0">
                        <a:pos x="connsiteX3" y="connsiteY3"/>
                      </a:cxn>
                    </a:cxnLst>
                    <a:rect l="l" t="t" r="r" b="b"/>
                    <a:pathLst>
                      <a:path w="88626" h="234919">
                        <a:moveTo>
                          <a:pt x="22343" y="0"/>
                        </a:moveTo>
                        <a:cubicBezTo>
                          <a:pt x="20215" y="4256"/>
                          <a:pt x="88627" y="234920"/>
                          <a:pt x="88627" y="234920"/>
                        </a:cubicBezTo>
                        <a:lnTo>
                          <a:pt x="0" y="184382"/>
                        </a:lnTo>
                        <a:lnTo>
                          <a:pt x="22343" y="0"/>
                        </a:lnTo>
                        <a:close/>
                      </a:path>
                    </a:pathLst>
                  </a:custGeom>
                  <a:solidFill>
                    <a:srgbClr val="000000"/>
                  </a:solidFill>
                  <a:ln w="10627" cap="flat">
                    <a:noFill/>
                    <a:prstDash val="solid"/>
                    <a:miter/>
                  </a:ln>
                </p:spPr>
                <p:txBody>
                  <a:bodyPr rtlCol="0" anchor="ctr"/>
                  <a:lstStyle/>
                  <a:p>
                    <a:endParaRPr lang="zh-CN" altLang="en-US"/>
                  </a:p>
                </p:txBody>
              </p:sp>
            </p:grpSp>
          </p:grpSp>
          <p:grpSp>
            <p:nvGrpSpPr>
              <p:cNvPr id="735" name="图形 1"/>
              <p:cNvGrpSpPr/>
              <p:nvPr/>
            </p:nvGrpSpPr>
            <p:grpSpPr>
              <a:xfrm>
                <a:off x="8641131" y="1525424"/>
                <a:ext cx="509493" cy="759670"/>
                <a:chOff x="8641131" y="1525424"/>
                <a:chExt cx="509493" cy="759670"/>
              </a:xfrm>
            </p:grpSpPr>
            <p:grpSp>
              <p:nvGrpSpPr>
                <p:cNvPr id="736" name="图形 1"/>
                <p:cNvGrpSpPr/>
                <p:nvPr/>
              </p:nvGrpSpPr>
              <p:grpSpPr>
                <a:xfrm>
                  <a:off x="8682750" y="1566768"/>
                  <a:ext cx="380576" cy="718327"/>
                  <a:chOff x="8682750" y="1566768"/>
                  <a:chExt cx="380576" cy="718327"/>
                </a:xfrm>
              </p:grpSpPr>
              <p:sp>
                <p:nvSpPr>
                  <p:cNvPr id="737" name="任意多边形: 形状 736"/>
                  <p:cNvSpPr/>
                  <p:nvPr/>
                </p:nvSpPr>
                <p:spPr>
                  <a:xfrm>
                    <a:off x="8682750" y="1566768"/>
                    <a:ext cx="380576" cy="718327"/>
                  </a:xfrm>
                  <a:custGeom>
                    <a:avLst/>
                    <a:gdLst>
                      <a:gd name="connsiteX0" fmla="*/ 1 w 380576"/>
                      <a:gd name="connsiteY0" fmla="*/ 190928 h 718327"/>
                      <a:gd name="connsiteX1" fmla="*/ 1 w 380576"/>
                      <a:gd name="connsiteY1" fmla="*/ 558203 h 718327"/>
                      <a:gd name="connsiteX2" fmla="*/ 20961 w 380576"/>
                      <a:gd name="connsiteY2" fmla="*/ 615550 h 718327"/>
                      <a:gd name="connsiteX3" fmla="*/ 20961 w 380576"/>
                      <a:gd name="connsiteY3" fmla="*/ 615550 h 718327"/>
                      <a:gd name="connsiteX4" fmla="*/ 94692 w 380576"/>
                      <a:gd name="connsiteY4" fmla="*/ 676620 h 718327"/>
                      <a:gd name="connsiteX5" fmla="*/ 168743 w 380576"/>
                      <a:gd name="connsiteY5" fmla="*/ 718327 h 718327"/>
                      <a:gd name="connsiteX6" fmla="*/ 230027 w 380576"/>
                      <a:gd name="connsiteY6" fmla="*/ 663640 h 718327"/>
                      <a:gd name="connsiteX7" fmla="*/ 259711 w 380576"/>
                      <a:gd name="connsiteY7" fmla="*/ 600654 h 718327"/>
                      <a:gd name="connsiteX8" fmla="*/ 260775 w 380576"/>
                      <a:gd name="connsiteY8" fmla="*/ 546925 h 718327"/>
                      <a:gd name="connsiteX9" fmla="*/ 374298 w 380576"/>
                      <a:gd name="connsiteY9" fmla="*/ 437125 h 718327"/>
                      <a:gd name="connsiteX10" fmla="*/ 380575 w 380576"/>
                      <a:gd name="connsiteY10" fmla="*/ 199226 h 718327"/>
                      <a:gd name="connsiteX11" fmla="*/ 197789 w 380576"/>
                      <a:gd name="connsiteY11" fmla="*/ 268 h 718327"/>
                      <a:gd name="connsiteX12" fmla="*/ 194916 w 380576"/>
                      <a:gd name="connsiteY12" fmla="*/ 55 h 718327"/>
                      <a:gd name="connsiteX13" fmla="*/ 1 w 380576"/>
                      <a:gd name="connsiteY13" fmla="*/ 190928 h 7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576" h="718327">
                        <a:moveTo>
                          <a:pt x="1" y="190928"/>
                        </a:moveTo>
                        <a:lnTo>
                          <a:pt x="1" y="558203"/>
                        </a:lnTo>
                        <a:cubicBezTo>
                          <a:pt x="1" y="579163"/>
                          <a:pt x="7448" y="599484"/>
                          <a:pt x="20961" y="615550"/>
                        </a:cubicBezTo>
                        <a:lnTo>
                          <a:pt x="20961" y="615550"/>
                        </a:lnTo>
                        <a:cubicBezTo>
                          <a:pt x="41708" y="640127"/>
                          <a:pt x="66710" y="660874"/>
                          <a:pt x="94692" y="676620"/>
                        </a:cubicBezTo>
                        <a:lnTo>
                          <a:pt x="168743" y="718327"/>
                        </a:lnTo>
                        <a:lnTo>
                          <a:pt x="230027" y="663640"/>
                        </a:lnTo>
                        <a:cubicBezTo>
                          <a:pt x="248007" y="647574"/>
                          <a:pt x="258753" y="624806"/>
                          <a:pt x="259711" y="600654"/>
                        </a:cubicBezTo>
                        <a:cubicBezTo>
                          <a:pt x="260775" y="573949"/>
                          <a:pt x="260775" y="546925"/>
                          <a:pt x="260775" y="546925"/>
                        </a:cubicBezTo>
                        <a:cubicBezTo>
                          <a:pt x="260775" y="546925"/>
                          <a:pt x="364616" y="539477"/>
                          <a:pt x="374298" y="437125"/>
                        </a:cubicBezTo>
                        <a:cubicBezTo>
                          <a:pt x="378873" y="388929"/>
                          <a:pt x="380363" y="290194"/>
                          <a:pt x="380575" y="199226"/>
                        </a:cubicBezTo>
                        <a:cubicBezTo>
                          <a:pt x="380895" y="95385"/>
                          <a:pt x="301311" y="8886"/>
                          <a:pt x="197789" y="268"/>
                        </a:cubicBezTo>
                        <a:lnTo>
                          <a:pt x="194916" y="55"/>
                        </a:lnTo>
                        <a:cubicBezTo>
                          <a:pt x="87777" y="-2498"/>
                          <a:pt x="-318" y="83788"/>
                          <a:pt x="1" y="190928"/>
                        </a:cubicBezTo>
                        <a:close/>
                      </a:path>
                    </a:pathLst>
                  </a:custGeom>
                  <a:solidFill>
                    <a:srgbClr val="FFBE9D"/>
                  </a:solidFill>
                  <a:ln w="10627" cap="flat">
                    <a:noFill/>
                    <a:prstDash val="solid"/>
                    <a:miter/>
                  </a:ln>
                </p:spPr>
                <p:txBody>
                  <a:bodyPr rtlCol="0" anchor="ctr"/>
                  <a:lstStyle/>
                  <a:p>
                    <a:endParaRPr lang="zh-CN" altLang="en-US"/>
                  </a:p>
                </p:txBody>
              </p:sp>
              <p:sp>
                <p:nvSpPr>
                  <p:cNvPr id="738" name="任意多边形: 形状 737"/>
                  <p:cNvSpPr/>
                  <p:nvPr/>
                </p:nvSpPr>
                <p:spPr>
                  <a:xfrm>
                    <a:off x="8813404" y="2063261"/>
                    <a:ext cx="130120" cy="76928"/>
                  </a:xfrm>
                  <a:custGeom>
                    <a:avLst/>
                    <a:gdLst>
                      <a:gd name="connsiteX0" fmla="*/ 130121 w 130120"/>
                      <a:gd name="connsiteY0" fmla="*/ 50538 h 76928"/>
                      <a:gd name="connsiteX1" fmla="*/ 0 w 130120"/>
                      <a:gd name="connsiteY1" fmla="*/ 0 h 76928"/>
                      <a:gd name="connsiteX2" fmla="*/ 129908 w 130120"/>
                      <a:gd name="connsiteY2" fmla="*/ 76924 h 76928"/>
                      <a:gd name="connsiteX3" fmla="*/ 130121 w 130120"/>
                      <a:gd name="connsiteY3" fmla="*/ 50538 h 76928"/>
                    </a:gdLst>
                    <a:ahLst/>
                    <a:cxnLst>
                      <a:cxn ang="0">
                        <a:pos x="connsiteX0" y="connsiteY0"/>
                      </a:cxn>
                      <a:cxn ang="0">
                        <a:pos x="connsiteX1" y="connsiteY1"/>
                      </a:cxn>
                      <a:cxn ang="0">
                        <a:pos x="connsiteX2" y="connsiteY2"/>
                      </a:cxn>
                      <a:cxn ang="0">
                        <a:pos x="connsiteX3" y="connsiteY3"/>
                      </a:cxn>
                    </a:cxnLst>
                    <a:rect l="l" t="t" r="r" b="b"/>
                    <a:pathLst>
                      <a:path w="130120" h="76928">
                        <a:moveTo>
                          <a:pt x="130121" y="50538"/>
                        </a:moveTo>
                        <a:cubicBezTo>
                          <a:pt x="130121" y="50538"/>
                          <a:pt x="65220" y="48942"/>
                          <a:pt x="0" y="0"/>
                        </a:cubicBezTo>
                        <a:cubicBezTo>
                          <a:pt x="0" y="0"/>
                          <a:pt x="26812" y="77668"/>
                          <a:pt x="129908" y="76924"/>
                        </a:cubicBezTo>
                        <a:lnTo>
                          <a:pt x="130121" y="50538"/>
                        </a:lnTo>
                        <a:close/>
                      </a:path>
                    </a:pathLst>
                  </a:custGeom>
                  <a:solidFill>
                    <a:srgbClr val="EB996E"/>
                  </a:solidFill>
                  <a:ln w="10627" cap="flat">
                    <a:noFill/>
                    <a:prstDash val="solid"/>
                    <a:miter/>
                  </a:ln>
                </p:spPr>
                <p:txBody>
                  <a:bodyPr rtlCol="0" anchor="ctr"/>
                  <a:lstStyle/>
                  <a:p>
                    <a:endParaRPr lang="zh-CN" altLang="en-US"/>
                  </a:p>
                </p:txBody>
              </p:sp>
            </p:grpSp>
            <p:grpSp>
              <p:nvGrpSpPr>
                <p:cNvPr id="739" name="图形 1"/>
                <p:cNvGrpSpPr/>
                <p:nvPr/>
              </p:nvGrpSpPr>
              <p:grpSpPr>
                <a:xfrm>
                  <a:off x="8818867" y="1721495"/>
                  <a:ext cx="218680" cy="252987"/>
                  <a:chOff x="8818867" y="1721495"/>
                  <a:chExt cx="218680" cy="252987"/>
                </a:xfrm>
                <a:solidFill>
                  <a:srgbClr val="263238"/>
                </a:solidFill>
              </p:grpSpPr>
              <p:grpSp>
                <p:nvGrpSpPr>
                  <p:cNvPr id="740" name="图形 1"/>
                  <p:cNvGrpSpPr/>
                  <p:nvPr/>
                </p:nvGrpSpPr>
                <p:grpSpPr>
                  <a:xfrm>
                    <a:off x="8824431" y="1779674"/>
                    <a:ext cx="213115" cy="194808"/>
                    <a:chOff x="8824431" y="1779674"/>
                    <a:chExt cx="213115" cy="194808"/>
                  </a:xfrm>
                  <a:solidFill>
                    <a:srgbClr val="263238"/>
                  </a:solidFill>
                </p:grpSpPr>
                <p:grpSp>
                  <p:nvGrpSpPr>
                    <p:cNvPr id="741" name="图形 1"/>
                    <p:cNvGrpSpPr/>
                    <p:nvPr/>
                  </p:nvGrpSpPr>
                  <p:grpSpPr>
                    <a:xfrm>
                      <a:off x="8979555" y="1789462"/>
                      <a:ext cx="57992" cy="56014"/>
                      <a:chOff x="8979555" y="1789462"/>
                      <a:chExt cx="57992" cy="56014"/>
                    </a:xfrm>
                    <a:solidFill>
                      <a:srgbClr val="263238"/>
                    </a:solidFill>
                  </p:grpSpPr>
                  <p:sp>
                    <p:nvSpPr>
                      <p:cNvPr id="742" name="任意多边形: 形状 741"/>
                      <p:cNvSpPr/>
                      <p:nvPr/>
                    </p:nvSpPr>
                    <p:spPr>
                      <a:xfrm>
                        <a:off x="9003733" y="1817377"/>
                        <a:ext cx="29388" cy="28099"/>
                      </a:xfrm>
                      <a:custGeom>
                        <a:avLst/>
                        <a:gdLst>
                          <a:gd name="connsiteX0" fmla="*/ 29377 w 29388"/>
                          <a:gd name="connsiteY0" fmla="*/ 14475 h 28099"/>
                          <a:gd name="connsiteX1" fmla="*/ 14056 w 29388"/>
                          <a:gd name="connsiteY1" fmla="*/ 28094 h 28099"/>
                          <a:gd name="connsiteX2" fmla="*/ 12 w 29388"/>
                          <a:gd name="connsiteY2" fmla="*/ 13624 h 28099"/>
                          <a:gd name="connsiteX3" fmla="*/ 15333 w 29388"/>
                          <a:gd name="connsiteY3" fmla="*/ 5 h 28099"/>
                          <a:gd name="connsiteX4" fmla="*/ 29377 w 29388"/>
                          <a:gd name="connsiteY4" fmla="*/ 14475 h 2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8" h="28099">
                            <a:moveTo>
                              <a:pt x="29377" y="14475"/>
                            </a:moveTo>
                            <a:cubicBezTo>
                              <a:pt x="29057" y="22242"/>
                              <a:pt x="22142" y="28307"/>
                              <a:pt x="14056" y="28094"/>
                            </a:cubicBezTo>
                            <a:cubicBezTo>
                              <a:pt x="5970" y="27881"/>
                              <a:pt x="-308" y="21391"/>
                              <a:pt x="12" y="13624"/>
                            </a:cubicBezTo>
                            <a:cubicBezTo>
                              <a:pt x="331" y="5857"/>
                              <a:pt x="7246" y="-207"/>
                              <a:pt x="15333" y="5"/>
                            </a:cubicBezTo>
                            <a:cubicBezTo>
                              <a:pt x="23418" y="218"/>
                              <a:pt x="29696" y="6708"/>
                              <a:pt x="29377" y="14475"/>
                            </a:cubicBezTo>
                            <a:close/>
                          </a:path>
                        </a:pathLst>
                      </a:custGeom>
                      <a:solidFill>
                        <a:srgbClr val="263238"/>
                      </a:solidFill>
                      <a:ln w="10627" cap="flat">
                        <a:noFill/>
                        <a:prstDash val="solid"/>
                        <a:miter/>
                      </a:ln>
                    </p:spPr>
                    <p:txBody>
                      <a:bodyPr rtlCol="0" anchor="ctr"/>
                      <a:lstStyle/>
                      <a:p>
                        <a:endParaRPr lang="zh-CN" altLang="en-US"/>
                      </a:p>
                    </p:txBody>
                  </p:sp>
                  <p:sp>
                    <p:nvSpPr>
                      <p:cNvPr id="743" name="任意多边形: 形状 742"/>
                      <p:cNvSpPr/>
                      <p:nvPr/>
                    </p:nvSpPr>
                    <p:spPr>
                      <a:xfrm>
                        <a:off x="8979555" y="1789462"/>
                        <a:ext cx="57992" cy="18048"/>
                      </a:xfrm>
                      <a:custGeom>
                        <a:avLst/>
                        <a:gdLst>
                          <a:gd name="connsiteX0" fmla="*/ 57704 w 57992"/>
                          <a:gd name="connsiteY0" fmla="*/ 17813 h 18048"/>
                          <a:gd name="connsiteX1" fmla="*/ 29615 w 57992"/>
                          <a:gd name="connsiteY1" fmla="*/ 9195 h 18048"/>
                          <a:gd name="connsiteX2" fmla="*/ 144 w 57992"/>
                          <a:gd name="connsiteY2" fmla="*/ 12812 h 18048"/>
                          <a:gd name="connsiteX3" fmla="*/ 6847 w 57992"/>
                          <a:gd name="connsiteY3" fmla="*/ 5365 h 18048"/>
                          <a:gd name="connsiteX4" fmla="*/ 30679 w 57992"/>
                          <a:gd name="connsiteY4" fmla="*/ 151 h 18048"/>
                          <a:gd name="connsiteX5" fmla="*/ 52916 w 57992"/>
                          <a:gd name="connsiteY5" fmla="*/ 9408 h 18048"/>
                          <a:gd name="connsiteX6" fmla="*/ 57704 w 57992"/>
                          <a:gd name="connsiteY6" fmla="*/ 17813 h 1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2" h="18048">
                            <a:moveTo>
                              <a:pt x="57704" y="17813"/>
                            </a:moveTo>
                            <a:cubicBezTo>
                              <a:pt x="55682" y="19622"/>
                              <a:pt x="45362" y="10472"/>
                              <a:pt x="29615" y="9195"/>
                            </a:cubicBezTo>
                            <a:cubicBezTo>
                              <a:pt x="13869" y="7705"/>
                              <a:pt x="1634" y="14834"/>
                              <a:pt x="144" y="12812"/>
                            </a:cubicBezTo>
                            <a:cubicBezTo>
                              <a:pt x="-601" y="11855"/>
                              <a:pt x="1527" y="8557"/>
                              <a:pt x="6847" y="5365"/>
                            </a:cubicBezTo>
                            <a:cubicBezTo>
                              <a:pt x="12060" y="2173"/>
                              <a:pt x="20891" y="-700"/>
                              <a:pt x="30679" y="151"/>
                            </a:cubicBezTo>
                            <a:cubicBezTo>
                              <a:pt x="40468" y="1003"/>
                              <a:pt x="48447" y="5258"/>
                              <a:pt x="52916" y="9408"/>
                            </a:cubicBezTo>
                            <a:cubicBezTo>
                              <a:pt x="57278" y="13451"/>
                              <a:pt x="58661" y="17068"/>
                              <a:pt x="57704" y="17813"/>
                            </a:cubicBezTo>
                            <a:close/>
                          </a:path>
                        </a:pathLst>
                      </a:custGeom>
                      <a:solidFill>
                        <a:srgbClr val="263238"/>
                      </a:solidFill>
                      <a:ln w="10627" cap="flat">
                        <a:noFill/>
                        <a:prstDash val="solid"/>
                        <a:miter/>
                      </a:ln>
                    </p:spPr>
                    <p:txBody>
                      <a:bodyPr rtlCol="0" anchor="ctr"/>
                      <a:lstStyle/>
                      <a:p>
                        <a:endParaRPr lang="zh-CN" altLang="en-US"/>
                      </a:p>
                    </p:txBody>
                  </p:sp>
                </p:grpSp>
                <p:grpSp>
                  <p:nvGrpSpPr>
                    <p:cNvPr id="744" name="图形 1"/>
                    <p:cNvGrpSpPr/>
                    <p:nvPr/>
                  </p:nvGrpSpPr>
                  <p:grpSpPr>
                    <a:xfrm>
                      <a:off x="8824431" y="1779674"/>
                      <a:ext cx="60162" cy="58354"/>
                      <a:chOff x="8824431" y="1779674"/>
                      <a:chExt cx="60162" cy="58354"/>
                    </a:xfrm>
                    <a:solidFill>
                      <a:srgbClr val="263238"/>
                    </a:solidFill>
                  </p:grpSpPr>
                  <p:sp>
                    <p:nvSpPr>
                      <p:cNvPr id="745" name="任意多边形: 形状 744"/>
                      <p:cNvSpPr/>
                      <p:nvPr/>
                    </p:nvSpPr>
                    <p:spPr>
                      <a:xfrm>
                        <a:off x="8855205" y="1809930"/>
                        <a:ext cx="29388" cy="28099"/>
                      </a:xfrm>
                      <a:custGeom>
                        <a:avLst/>
                        <a:gdLst>
                          <a:gd name="connsiteX0" fmla="*/ 29377 w 29388"/>
                          <a:gd name="connsiteY0" fmla="*/ 14475 h 28099"/>
                          <a:gd name="connsiteX1" fmla="*/ 14056 w 29388"/>
                          <a:gd name="connsiteY1" fmla="*/ 28094 h 28099"/>
                          <a:gd name="connsiteX2" fmla="*/ 12 w 29388"/>
                          <a:gd name="connsiteY2" fmla="*/ 13624 h 28099"/>
                          <a:gd name="connsiteX3" fmla="*/ 15333 w 29388"/>
                          <a:gd name="connsiteY3" fmla="*/ 5 h 28099"/>
                          <a:gd name="connsiteX4" fmla="*/ 29377 w 29388"/>
                          <a:gd name="connsiteY4" fmla="*/ 14475 h 28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8" h="28099">
                            <a:moveTo>
                              <a:pt x="29377" y="14475"/>
                            </a:moveTo>
                            <a:cubicBezTo>
                              <a:pt x="29058" y="22242"/>
                              <a:pt x="22142" y="28306"/>
                              <a:pt x="14056" y="28094"/>
                            </a:cubicBezTo>
                            <a:cubicBezTo>
                              <a:pt x="5970" y="27881"/>
                              <a:pt x="-308" y="21391"/>
                              <a:pt x="12" y="13624"/>
                            </a:cubicBezTo>
                            <a:cubicBezTo>
                              <a:pt x="331" y="5857"/>
                              <a:pt x="7247" y="-207"/>
                              <a:pt x="15333" y="5"/>
                            </a:cubicBezTo>
                            <a:cubicBezTo>
                              <a:pt x="23419" y="218"/>
                              <a:pt x="29696" y="6708"/>
                              <a:pt x="29377" y="14475"/>
                            </a:cubicBezTo>
                            <a:close/>
                          </a:path>
                        </a:pathLst>
                      </a:custGeom>
                      <a:solidFill>
                        <a:srgbClr val="263238"/>
                      </a:solidFill>
                      <a:ln w="10627" cap="flat">
                        <a:noFill/>
                        <a:prstDash val="solid"/>
                        <a:miter/>
                      </a:ln>
                    </p:spPr>
                    <p:txBody>
                      <a:bodyPr rtlCol="0" anchor="ctr"/>
                      <a:lstStyle/>
                      <a:p>
                        <a:endParaRPr lang="zh-CN" altLang="en-US"/>
                      </a:p>
                    </p:txBody>
                  </p:sp>
                  <p:sp>
                    <p:nvSpPr>
                      <p:cNvPr id="746" name="任意多边形: 形状 745"/>
                      <p:cNvSpPr/>
                      <p:nvPr/>
                    </p:nvSpPr>
                    <p:spPr>
                      <a:xfrm>
                        <a:off x="8824431" y="1779674"/>
                        <a:ext cx="58002" cy="18048"/>
                      </a:xfrm>
                      <a:custGeom>
                        <a:avLst/>
                        <a:gdLst>
                          <a:gd name="connsiteX0" fmla="*/ 57704 w 58002"/>
                          <a:gd name="connsiteY0" fmla="*/ 17813 h 18048"/>
                          <a:gd name="connsiteX1" fmla="*/ 29615 w 58002"/>
                          <a:gd name="connsiteY1" fmla="*/ 9195 h 18048"/>
                          <a:gd name="connsiteX2" fmla="*/ 144 w 58002"/>
                          <a:gd name="connsiteY2" fmla="*/ 12812 h 18048"/>
                          <a:gd name="connsiteX3" fmla="*/ 6847 w 58002"/>
                          <a:gd name="connsiteY3" fmla="*/ 5365 h 18048"/>
                          <a:gd name="connsiteX4" fmla="*/ 30679 w 58002"/>
                          <a:gd name="connsiteY4" fmla="*/ 151 h 18048"/>
                          <a:gd name="connsiteX5" fmla="*/ 52916 w 58002"/>
                          <a:gd name="connsiteY5" fmla="*/ 9408 h 18048"/>
                          <a:gd name="connsiteX6" fmla="*/ 57704 w 58002"/>
                          <a:gd name="connsiteY6" fmla="*/ 17813 h 1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02" h="18048">
                            <a:moveTo>
                              <a:pt x="57704" y="17813"/>
                            </a:moveTo>
                            <a:cubicBezTo>
                              <a:pt x="55682" y="19622"/>
                              <a:pt x="45255" y="10472"/>
                              <a:pt x="29615" y="9195"/>
                            </a:cubicBezTo>
                            <a:cubicBezTo>
                              <a:pt x="13869" y="7705"/>
                              <a:pt x="1634" y="14834"/>
                              <a:pt x="144" y="12812"/>
                            </a:cubicBezTo>
                            <a:cubicBezTo>
                              <a:pt x="-601" y="11855"/>
                              <a:pt x="1527" y="8557"/>
                              <a:pt x="6847" y="5365"/>
                            </a:cubicBezTo>
                            <a:cubicBezTo>
                              <a:pt x="12060" y="2173"/>
                              <a:pt x="20891" y="-700"/>
                              <a:pt x="30679" y="151"/>
                            </a:cubicBezTo>
                            <a:cubicBezTo>
                              <a:pt x="40468" y="1003"/>
                              <a:pt x="48447" y="5365"/>
                              <a:pt x="52916" y="9408"/>
                            </a:cubicBezTo>
                            <a:cubicBezTo>
                              <a:pt x="57384" y="13451"/>
                              <a:pt x="58661" y="16962"/>
                              <a:pt x="57704" y="17813"/>
                            </a:cubicBezTo>
                            <a:close/>
                          </a:path>
                        </a:pathLst>
                      </a:custGeom>
                      <a:solidFill>
                        <a:srgbClr val="263238"/>
                      </a:solidFill>
                      <a:ln w="10627" cap="flat">
                        <a:noFill/>
                        <a:prstDash val="solid"/>
                        <a:miter/>
                      </a:ln>
                    </p:spPr>
                    <p:txBody>
                      <a:bodyPr rtlCol="0" anchor="ctr"/>
                      <a:lstStyle/>
                      <a:p>
                        <a:endParaRPr lang="zh-CN" altLang="en-US"/>
                      </a:p>
                    </p:txBody>
                  </p:sp>
                </p:grpSp>
                <p:sp>
                  <p:nvSpPr>
                    <p:cNvPr id="747" name="任意多边形: 形状 746"/>
                    <p:cNvSpPr/>
                    <p:nvPr/>
                  </p:nvSpPr>
                  <p:spPr>
                    <a:xfrm>
                      <a:off x="8929693" y="1787161"/>
                      <a:ext cx="41100" cy="133965"/>
                    </a:xfrm>
                    <a:custGeom>
                      <a:avLst/>
                      <a:gdLst>
                        <a:gd name="connsiteX0" fmla="*/ 0 w 41100"/>
                        <a:gd name="connsiteY0" fmla="*/ 131829 h 133965"/>
                        <a:gd name="connsiteX1" fmla="*/ 25960 w 41100"/>
                        <a:gd name="connsiteY1" fmla="*/ 129382 h 133965"/>
                        <a:gd name="connsiteX2" fmla="*/ 34791 w 41100"/>
                        <a:gd name="connsiteY2" fmla="*/ 126084 h 133965"/>
                        <a:gd name="connsiteX3" fmla="*/ 33089 w 41100"/>
                        <a:gd name="connsiteY3" fmla="*/ 113955 h 133965"/>
                        <a:gd name="connsiteX4" fmla="*/ 23726 w 41100"/>
                        <a:gd name="connsiteY4" fmla="*/ 82355 h 133965"/>
                        <a:gd name="connsiteX5" fmla="*/ 3618 w 41100"/>
                        <a:gd name="connsiteY5" fmla="*/ 6 h 133965"/>
                        <a:gd name="connsiteX6" fmla="*/ 30323 w 41100"/>
                        <a:gd name="connsiteY6" fmla="*/ 80547 h 133965"/>
                        <a:gd name="connsiteX7" fmla="*/ 39153 w 41100"/>
                        <a:gd name="connsiteY7" fmla="*/ 112252 h 133965"/>
                        <a:gd name="connsiteX8" fmla="*/ 39898 w 41100"/>
                        <a:gd name="connsiteY8" fmla="*/ 128212 h 133965"/>
                        <a:gd name="connsiteX9" fmla="*/ 32770 w 41100"/>
                        <a:gd name="connsiteY9" fmla="*/ 133531 h 133965"/>
                        <a:gd name="connsiteX10" fmla="*/ 25854 w 41100"/>
                        <a:gd name="connsiteY10" fmla="*/ 133957 h 133965"/>
                        <a:gd name="connsiteX11" fmla="*/ 0 w 41100"/>
                        <a:gd name="connsiteY11" fmla="*/ 131829 h 1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00" h="133965">
                          <a:moveTo>
                            <a:pt x="0" y="131829"/>
                          </a:moveTo>
                          <a:cubicBezTo>
                            <a:pt x="0" y="130978"/>
                            <a:pt x="9895" y="130020"/>
                            <a:pt x="25960" y="129382"/>
                          </a:cubicBezTo>
                          <a:cubicBezTo>
                            <a:pt x="30003" y="129276"/>
                            <a:pt x="33940" y="128850"/>
                            <a:pt x="34791" y="126084"/>
                          </a:cubicBezTo>
                          <a:cubicBezTo>
                            <a:pt x="35962" y="123211"/>
                            <a:pt x="34685" y="118742"/>
                            <a:pt x="33089" y="113955"/>
                          </a:cubicBezTo>
                          <a:cubicBezTo>
                            <a:pt x="30110" y="103954"/>
                            <a:pt x="27024" y="93421"/>
                            <a:pt x="23726" y="82355"/>
                          </a:cubicBezTo>
                          <a:cubicBezTo>
                            <a:pt x="10852" y="37350"/>
                            <a:pt x="1809" y="538"/>
                            <a:pt x="3618" y="6"/>
                          </a:cubicBezTo>
                          <a:cubicBezTo>
                            <a:pt x="5426" y="-526"/>
                            <a:pt x="17342" y="35542"/>
                            <a:pt x="30323" y="80547"/>
                          </a:cubicBezTo>
                          <a:cubicBezTo>
                            <a:pt x="33408" y="91612"/>
                            <a:pt x="36387" y="102145"/>
                            <a:pt x="39153" y="112252"/>
                          </a:cubicBezTo>
                          <a:cubicBezTo>
                            <a:pt x="40324" y="116934"/>
                            <a:pt x="42452" y="122360"/>
                            <a:pt x="39898" y="128212"/>
                          </a:cubicBezTo>
                          <a:cubicBezTo>
                            <a:pt x="38515" y="131084"/>
                            <a:pt x="35430" y="133106"/>
                            <a:pt x="32770" y="133531"/>
                          </a:cubicBezTo>
                          <a:cubicBezTo>
                            <a:pt x="30110" y="134063"/>
                            <a:pt x="27876" y="133957"/>
                            <a:pt x="25854" y="133957"/>
                          </a:cubicBezTo>
                          <a:cubicBezTo>
                            <a:pt x="9895" y="133425"/>
                            <a:pt x="0" y="132680"/>
                            <a:pt x="0" y="131829"/>
                          </a:cubicBezTo>
                          <a:close/>
                        </a:path>
                      </a:pathLst>
                    </a:custGeom>
                    <a:solidFill>
                      <a:srgbClr val="263238"/>
                    </a:solidFill>
                    <a:ln w="10627" cap="flat">
                      <a:noFill/>
                      <a:prstDash val="solid"/>
                      <a:miter/>
                    </a:ln>
                  </p:spPr>
                  <p:txBody>
                    <a:bodyPr rtlCol="0" anchor="ctr"/>
                    <a:lstStyle/>
                    <a:p>
                      <a:endParaRPr lang="zh-CN" altLang="en-US"/>
                    </a:p>
                  </p:txBody>
                </p:sp>
                <p:sp>
                  <p:nvSpPr>
                    <p:cNvPr id="748" name="任意多边形: 形状 747"/>
                    <p:cNvSpPr/>
                    <p:nvPr/>
                  </p:nvSpPr>
                  <p:spPr>
                    <a:xfrm>
                      <a:off x="8879142" y="1926004"/>
                      <a:ext cx="50021" cy="48478"/>
                    </a:xfrm>
                    <a:custGeom>
                      <a:avLst/>
                      <a:gdLst>
                        <a:gd name="connsiteX0" fmla="*/ 3312 w 50021"/>
                        <a:gd name="connsiteY0" fmla="*/ 8 h 48478"/>
                        <a:gd name="connsiteX1" fmla="*/ 18101 w 50021"/>
                        <a:gd name="connsiteY1" fmla="*/ 30543 h 48478"/>
                        <a:gd name="connsiteX2" fmla="*/ 50019 w 50021"/>
                        <a:gd name="connsiteY2" fmla="*/ 45864 h 48478"/>
                        <a:gd name="connsiteX3" fmla="*/ 37997 w 50021"/>
                        <a:gd name="connsiteY3" fmla="*/ 48418 h 48478"/>
                        <a:gd name="connsiteX4" fmla="*/ 11292 w 50021"/>
                        <a:gd name="connsiteY4" fmla="*/ 36501 h 48478"/>
                        <a:gd name="connsiteX5" fmla="*/ 14 w 50021"/>
                        <a:gd name="connsiteY5" fmla="*/ 10966 h 48478"/>
                        <a:gd name="connsiteX6" fmla="*/ 3312 w 50021"/>
                        <a:gd name="connsiteY6" fmla="*/ 8 h 4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21" h="48478">
                          <a:moveTo>
                            <a:pt x="3312" y="8"/>
                          </a:moveTo>
                          <a:cubicBezTo>
                            <a:pt x="5865" y="114"/>
                            <a:pt x="4482" y="17137"/>
                            <a:pt x="18101" y="30543"/>
                          </a:cubicBezTo>
                          <a:cubicBezTo>
                            <a:pt x="31719" y="43949"/>
                            <a:pt x="50126" y="43523"/>
                            <a:pt x="50019" y="45864"/>
                          </a:cubicBezTo>
                          <a:cubicBezTo>
                            <a:pt x="50126" y="46928"/>
                            <a:pt x="45657" y="48843"/>
                            <a:pt x="37997" y="48418"/>
                          </a:cubicBezTo>
                          <a:cubicBezTo>
                            <a:pt x="30443" y="48098"/>
                            <a:pt x="19590" y="44694"/>
                            <a:pt x="11292" y="36501"/>
                          </a:cubicBezTo>
                          <a:cubicBezTo>
                            <a:pt x="2993" y="28309"/>
                            <a:pt x="14" y="18095"/>
                            <a:pt x="14" y="10966"/>
                          </a:cubicBezTo>
                          <a:cubicBezTo>
                            <a:pt x="-199" y="3944"/>
                            <a:pt x="2142" y="-205"/>
                            <a:pt x="3312" y="8"/>
                          </a:cubicBezTo>
                          <a:close/>
                        </a:path>
                      </a:pathLst>
                    </a:custGeom>
                    <a:solidFill>
                      <a:srgbClr val="263238"/>
                    </a:solidFill>
                    <a:ln w="10627" cap="flat">
                      <a:noFill/>
                      <a:prstDash val="solid"/>
                      <a:miter/>
                    </a:ln>
                  </p:spPr>
                  <p:txBody>
                    <a:bodyPr rtlCol="0" anchor="ctr"/>
                    <a:lstStyle/>
                    <a:p>
                      <a:endParaRPr lang="zh-CN" altLang="en-US"/>
                    </a:p>
                  </p:txBody>
                </p:sp>
              </p:grpSp>
              <p:sp>
                <p:nvSpPr>
                  <p:cNvPr id="749" name="任意多边形: 形状 748"/>
                  <p:cNvSpPr/>
                  <p:nvPr/>
                </p:nvSpPr>
                <p:spPr>
                  <a:xfrm>
                    <a:off x="8818867" y="1721495"/>
                    <a:ext cx="72633" cy="18275"/>
                  </a:xfrm>
                  <a:custGeom>
                    <a:avLst/>
                    <a:gdLst>
                      <a:gd name="connsiteX0" fmla="*/ 72524 w 72633"/>
                      <a:gd name="connsiteY0" fmla="*/ 14602 h 18275"/>
                      <a:gd name="connsiteX1" fmla="*/ 36350 w 72633"/>
                      <a:gd name="connsiteY1" fmla="*/ 16092 h 18275"/>
                      <a:gd name="connsiteX2" fmla="*/ 176 w 72633"/>
                      <a:gd name="connsiteY2" fmla="*/ 16517 h 18275"/>
                      <a:gd name="connsiteX3" fmla="*/ 8581 w 72633"/>
                      <a:gd name="connsiteY3" fmla="*/ 7154 h 18275"/>
                      <a:gd name="connsiteX4" fmla="*/ 35924 w 72633"/>
                      <a:gd name="connsiteY4" fmla="*/ 26 h 18275"/>
                      <a:gd name="connsiteX5" fmla="*/ 63587 w 72633"/>
                      <a:gd name="connsiteY5" fmla="*/ 5665 h 18275"/>
                      <a:gd name="connsiteX6" fmla="*/ 72524 w 72633"/>
                      <a:gd name="connsiteY6" fmla="*/ 14602 h 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33" h="18275">
                        <a:moveTo>
                          <a:pt x="72524" y="14602"/>
                        </a:moveTo>
                        <a:cubicBezTo>
                          <a:pt x="70609" y="18752"/>
                          <a:pt x="55075" y="15453"/>
                          <a:pt x="36350" y="16092"/>
                        </a:cubicBezTo>
                        <a:cubicBezTo>
                          <a:pt x="17624" y="16411"/>
                          <a:pt x="2304" y="20560"/>
                          <a:pt x="176" y="16517"/>
                        </a:cubicBezTo>
                        <a:cubicBezTo>
                          <a:pt x="-782" y="14602"/>
                          <a:pt x="2197" y="10772"/>
                          <a:pt x="8581" y="7154"/>
                        </a:cubicBezTo>
                        <a:cubicBezTo>
                          <a:pt x="14858" y="3537"/>
                          <a:pt x="24753" y="345"/>
                          <a:pt x="35924" y="26"/>
                        </a:cubicBezTo>
                        <a:cubicBezTo>
                          <a:pt x="47096" y="-293"/>
                          <a:pt x="57097" y="2367"/>
                          <a:pt x="63587" y="5665"/>
                        </a:cubicBezTo>
                        <a:cubicBezTo>
                          <a:pt x="70183" y="8963"/>
                          <a:pt x="73269" y="12581"/>
                          <a:pt x="72524" y="14602"/>
                        </a:cubicBezTo>
                        <a:close/>
                      </a:path>
                    </a:pathLst>
                  </a:custGeom>
                  <a:solidFill>
                    <a:srgbClr val="263238"/>
                  </a:solidFill>
                  <a:ln w="10627" cap="flat">
                    <a:noFill/>
                    <a:prstDash val="solid"/>
                    <a:miter/>
                  </a:ln>
                </p:spPr>
                <p:txBody>
                  <a:bodyPr rtlCol="0" anchor="ctr"/>
                  <a:lstStyle/>
                  <a:p>
                    <a:endParaRPr lang="zh-CN" altLang="en-US"/>
                  </a:p>
                </p:txBody>
              </p:sp>
              <p:sp>
                <p:nvSpPr>
                  <p:cNvPr id="750" name="任意多边形: 形状 749"/>
                  <p:cNvSpPr/>
                  <p:nvPr/>
                </p:nvSpPr>
                <p:spPr>
                  <a:xfrm>
                    <a:off x="8981916" y="1742628"/>
                    <a:ext cx="53855" cy="19856"/>
                  </a:xfrm>
                  <a:custGeom>
                    <a:avLst/>
                    <a:gdLst>
                      <a:gd name="connsiteX0" fmla="*/ 53321 w 53855"/>
                      <a:gd name="connsiteY0" fmla="*/ 18684 h 19856"/>
                      <a:gd name="connsiteX1" fmla="*/ 26723 w 53855"/>
                      <a:gd name="connsiteY1" fmla="*/ 16131 h 19856"/>
                      <a:gd name="connsiteX2" fmla="*/ 230 w 53855"/>
                      <a:gd name="connsiteY2" fmla="*/ 12620 h 19856"/>
                      <a:gd name="connsiteX3" fmla="*/ 6401 w 53855"/>
                      <a:gd name="connsiteY3" fmla="*/ 4321 h 19856"/>
                      <a:gd name="connsiteX4" fmla="*/ 28531 w 53855"/>
                      <a:gd name="connsiteY4" fmla="*/ 278 h 19856"/>
                      <a:gd name="connsiteX5" fmla="*/ 49172 w 53855"/>
                      <a:gd name="connsiteY5" fmla="*/ 9215 h 19856"/>
                      <a:gd name="connsiteX6" fmla="*/ 53321 w 53855"/>
                      <a:gd name="connsiteY6" fmla="*/ 18684 h 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55" h="19856">
                        <a:moveTo>
                          <a:pt x="53321" y="18684"/>
                        </a:moveTo>
                        <a:cubicBezTo>
                          <a:pt x="50236" y="21983"/>
                          <a:pt x="39703" y="17408"/>
                          <a:pt x="26723" y="16131"/>
                        </a:cubicBezTo>
                        <a:cubicBezTo>
                          <a:pt x="13743" y="14428"/>
                          <a:pt x="2465" y="16556"/>
                          <a:pt x="230" y="12620"/>
                        </a:cubicBezTo>
                        <a:cubicBezTo>
                          <a:pt x="-727" y="10705"/>
                          <a:pt x="1294" y="7300"/>
                          <a:pt x="6401" y="4321"/>
                        </a:cubicBezTo>
                        <a:cubicBezTo>
                          <a:pt x="11402" y="1342"/>
                          <a:pt x="19594" y="-786"/>
                          <a:pt x="28531" y="278"/>
                        </a:cubicBezTo>
                        <a:cubicBezTo>
                          <a:pt x="37469" y="1342"/>
                          <a:pt x="45023" y="5172"/>
                          <a:pt x="49172" y="9215"/>
                        </a:cubicBezTo>
                        <a:cubicBezTo>
                          <a:pt x="53428" y="13152"/>
                          <a:pt x="54705" y="16982"/>
                          <a:pt x="53321" y="18684"/>
                        </a:cubicBezTo>
                        <a:close/>
                      </a:path>
                    </a:pathLst>
                  </a:custGeom>
                  <a:solidFill>
                    <a:srgbClr val="263238"/>
                  </a:solidFill>
                  <a:ln w="10627" cap="flat">
                    <a:noFill/>
                    <a:prstDash val="solid"/>
                    <a:miter/>
                  </a:ln>
                </p:spPr>
                <p:txBody>
                  <a:bodyPr rtlCol="0" anchor="ctr"/>
                  <a:lstStyle/>
                  <a:p>
                    <a:endParaRPr lang="zh-CN" altLang="en-US"/>
                  </a:p>
                </p:txBody>
              </p:sp>
            </p:grpSp>
            <p:sp>
              <p:nvSpPr>
                <p:cNvPr id="751" name="任意多边形: 形状 750"/>
                <p:cNvSpPr/>
                <p:nvPr/>
              </p:nvSpPr>
              <p:spPr>
                <a:xfrm>
                  <a:off x="8666691" y="1586614"/>
                  <a:ext cx="136605" cy="265975"/>
                </a:xfrm>
                <a:custGeom>
                  <a:avLst/>
                  <a:gdLst>
                    <a:gd name="connsiteX0" fmla="*/ 136605 w 136605"/>
                    <a:gd name="connsiteY0" fmla="*/ 67984 h 265975"/>
                    <a:gd name="connsiteX1" fmla="*/ 135967 w 136605"/>
                    <a:gd name="connsiteY1" fmla="*/ 68410 h 265975"/>
                    <a:gd name="connsiteX2" fmla="*/ 101708 w 136605"/>
                    <a:gd name="connsiteY2" fmla="*/ 118096 h 265975"/>
                    <a:gd name="connsiteX3" fmla="*/ 101282 w 136605"/>
                    <a:gd name="connsiteY3" fmla="*/ 120118 h 265975"/>
                    <a:gd name="connsiteX4" fmla="*/ 86387 w 136605"/>
                    <a:gd name="connsiteY4" fmla="*/ 207681 h 265975"/>
                    <a:gd name="connsiteX5" fmla="*/ 52021 w 136605"/>
                    <a:gd name="connsiteY5" fmla="*/ 265028 h 265975"/>
                    <a:gd name="connsiteX6" fmla="*/ 11804 w 136605"/>
                    <a:gd name="connsiteY6" fmla="*/ 248643 h 265975"/>
                    <a:gd name="connsiteX7" fmla="*/ 9251 w 136605"/>
                    <a:gd name="connsiteY7" fmla="*/ 234918 h 265975"/>
                    <a:gd name="connsiteX8" fmla="*/ 1590 w 136605"/>
                    <a:gd name="connsiteY8" fmla="*/ 62558 h 265975"/>
                    <a:gd name="connsiteX9" fmla="*/ 31593 w 136605"/>
                    <a:gd name="connsiteY9" fmla="*/ 14042 h 265975"/>
                    <a:gd name="connsiteX10" fmla="*/ 84259 w 136605"/>
                    <a:gd name="connsiteY10" fmla="*/ 3828 h 265975"/>
                    <a:gd name="connsiteX11" fmla="*/ 132562 w 136605"/>
                    <a:gd name="connsiteY11" fmla="*/ 62133 h 26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05" h="265975">
                      <a:moveTo>
                        <a:pt x="136605" y="67984"/>
                      </a:moveTo>
                      <a:cubicBezTo>
                        <a:pt x="136392" y="68091"/>
                        <a:pt x="136180" y="68304"/>
                        <a:pt x="135967" y="68410"/>
                      </a:cubicBezTo>
                      <a:cubicBezTo>
                        <a:pt x="118624" y="79901"/>
                        <a:pt x="106283" y="97669"/>
                        <a:pt x="101708" y="118096"/>
                      </a:cubicBezTo>
                      <a:cubicBezTo>
                        <a:pt x="101495" y="118841"/>
                        <a:pt x="101389" y="119480"/>
                        <a:pt x="101282" y="120118"/>
                      </a:cubicBezTo>
                      <a:cubicBezTo>
                        <a:pt x="94898" y="149057"/>
                        <a:pt x="93090" y="178848"/>
                        <a:pt x="86387" y="207681"/>
                      </a:cubicBezTo>
                      <a:cubicBezTo>
                        <a:pt x="79684" y="236514"/>
                        <a:pt x="80961" y="258538"/>
                        <a:pt x="52021" y="265028"/>
                      </a:cubicBezTo>
                      <a:cubicBezTo>
                        <a:pt x="33828" y="269177"/>
                        <a:pt x="18294" y="258963"/>
                        <a:pt x="11804" y="248643"/>
                      </a:cubicBezTo>
                      <a:cubicBezTo>
                        <a:pt x="9251" y="244706"/>
                        <a:pt x="9251" y="239706"/>
                        <a:pt x="9251" y="234918"/>
                      </a:cubicBezTo>
                      <a:cubicBezTo>
                        <a:pt x="9676" y="163846"/>
                        <a:pt x="-4687" y="136290"/>
                        <a:pt x="1590" y="62558"/>
                      </a:cubicBezTo>
                      <a:cubicBezTo>
                        <a:pt x="3292" y="42450"/>
                        <a:pt x="14357" y="24363"/>
                        <a:pt x="31593" y="14042"/>
                      </a:cubicBezTo>
                      <a:cubicBezTo>
                        <a:pt x="47978" y="4254"/>
                        <a:pt x="67768" y="-5641"/>
                        <a:pt x="84259" y="3828"/>
                      </a:cubicBezTo>
                      <a:cubicBezTo>
                        <a:pt x="100750" y="13404"/>
                        <a:pt x="120327" y="47344"/>
                        <a:pt x="132562" y="62133"/>
                      </a:cubicBezTo>
                    </a:path>
                  </a:pathLst>
                </a:custGeom>
                <a:solidFill>
                  <a:srgbClr val="263238"/>
                </a:solidFill>
                <a:ln w="10627" cap="flat">
                  <a:noFill/>
                  <a:prstDash val="solid"/>
                  <a:miter/>
                </a:ln>
              </p:spPr>
              <p:txBody>
                <a:bodyPr rtlCol="0" anchor="ctr"/>
                <a:lstStyle/>
                <a:p>
                  <a:endParaRPr lang="zh-CN" altLang="en-US"/>
                </a:p>
              </p:txBody>
            </p:sp>
            <p:grpSp>
              <p:nvGrpSpPr>
                <p:cNvPr id="752" name="图形 1"/>
                <p:cNvGrpSpPr/>
                <p:nvPr/>
              </p:nvGrpSpPr>
              <p:grpSpPr>
                <a:xfrm>
                  <a:off x="8641131" y="1801624"/>
                  <a:ext cx="72367" cy="108102"/>
                  <a:chOff x="8641131" y="1801624"/>
                  <a:chExt cx="72367" cy="108102"/>
                </a:xfrm>
              </p:grpSpPr>
              <p:sp>
                <p:nvSpPr>
                  <p:cNvPr id="753" name="任意多边形: 形状 752"/>
                  <p:cNvSpPr/>
                  <p:nvPr/>
                </p:nvSpPr>
                <p:spPr>
                  <a:xfrm>
                    <a:off x="8641131" y="1801624"/>
                    <a:ext cx="72367" cy="108102"/>
                  </a:xfrm>
                  <a:custGeom>
                    <a:avLst/>
                    <a:gdLst>
                      <a:gd name="connsiteX0" fmla="*/ 72368 w 72367"/>
                      <a:gd name="connsiteY0" fmla="*/ 5332 h 108102"/>
                      <a:gd name="connsiteX1" fmla="*/ 126 w 72367"/>
                      <a:gd name="connsiteY1" fmla="*/ 48954 h 108102"/>
                      <a:gd name="connsiteX2" fmla="*/ 68006 w 72367"/>
                      <a:gd name="connsiteY2" fmla="*/ 106301 h 108102"/>
                      <a:gd name="connsiteX3" fmla="*/ 72368 w 72367"/>
                      <a:gd name="connsiteY3" fmla="*/ 5332 h 108102"/>
                    </a:gdLst>
                    <a:ahLst/>
                    <a:cxnLst>
                      <a:cxn ang="0">
                        <a:pos x="connsiteX0" y="connsiteY0"/>
                      </a:cxn>
                      <a:cxn ang="0">
                        <a:pos x="connsiteX1" y="connsiteY1"/>
                      </a:cxn>
                      <a:cxn ang="0">
                        <a:pos x="connsiteX2" y="connsiteY2"/>
                      </a:cxn>
                      <a:cxn ang="0">
                        <a:pos x="connsiteX3" y="connsiteY3"/>
                      </a:cxn>
                    </a:cxnLst>
                    <a:rect l="l" t="t" r="r" b="b"/>
                    <a:pathLst>
                      <a:path w="72367" h="108102">
                        <a:moveTo>
                          <a:pt x="72368" y="5332"/>
                        </a:moveTo>
                        <a:cubicBezTo>
                          <a:pt x="70666" y="4481"/>
                          <a:pt x="3637" y="-21373"/>
                          <a:pt x="126" y="48954"/>
                        </a:cubicBezTo>
                        <a:cubicBezTo>
                          <a:pt x="-3385" y="119175"/>
                          <a:pt x="67793" y="108322"/>
                          <a:pt x="68006" y="106301"/>
                        </a:cubicBezTo>
                        <a:cubicBezTo>
                          <a:pt x="68219" y="104279"/>
                          <a:pt x="72368" y="5332"/>
                          <a:pt x="72368" y="5332"/>
                        </a:cubicBezTo>
                        <a:close/>
                      </a:path>
                    </a:pathLst>
                  </a:custGeom>
                  <a:solidFill>
                    <a:srgbClr val="FFBE9D"/>
                  </a:solidFill>
                  <a:ln w="10627" cap="flat">
                    <a:noFill/>
                    <a:prstDash val="solid"/>
                    <a:miter/>
                  </a:ln>
                </p:spPr>
                <p:txBody>
                  <a:bodyPr rtlCol="0" anchor="ctr"/>
                  <a:lstStyle/>
                  <a:p>
                    <a:endParaRPr lang="zh-CN" altLang="en-US"/>
                  </a:p>
                </p:txBody>
              </p:sp>
              <p:sp>
                <p:nvSpPr>
                  <p:cNvPr id="754" name="任意多边形: 形状 753"/>
                  <p:cNvSpPr/>
                  <p:nvPr/>
                </p:nvSpPr>
                <p:spPr>
                  <a:xfrm>
                    <a:off x="8658907" y="1823757"/>
                    <a:ext cx="30169" cy="61531"/>
                  </a:xfrm>
                  <a:custGeom>
                    <a:avLst/>
                    <a:gdLst>
                      <a:gd name="connsiteX0" fmla="*/ 30121 w 30169"/>
                      <a:gd name="connsiteY0" fmla="*/ 56399 h 61531"/>
                      <a:gd name="connsiteX1" fmla="*/ 26716 w 30169"/>
                      <a:gd name="connsiteY1" fmla="*/ 57995 h 61531"/>
                      <a:gd name="connsiteX2" fmla="*/ 17566 w 30169"/>
                      <a:gd name="connsiteY2" fmla="*/ 57676 h 61531"/>
                      <a:gd name="connsiteX3" fmla="*/ 4905 w 30169"/>
                      <a:gd name="connsiteY3" fmla="*/ 29801 h 61531"/>
                      <a:gd name="connsiteX4" fmla="*/ 9267 w 30169"/>
                      <a:gd name="connsiteY4" fmla="*/ 12458 h 61531"/>
                      <a:gd name="connsiteX5" fmla="*/ 18949 w 30169"/>
                      <a:gd name="connsiteY5" fmla="*/ 3521 h 61531"/>
                      <a:gd name="connsiteX6" fmla="*/ 25971 w 30169"/>
                      <a:gd name="connsiteY6" fmla="*/ 7245 h 61531"/>
                      <a:gd name="connsiteX7" fmla="*/ 26610 w 30169"/>
                      <a:gd name="connsiteY7" fmla="*/ 10756 h 61531"/>
                      <a:gd name="connsiteX8" fmla="*/ 27780 w 30169"/>
                      <a:gd name="connsiteY8" fmla="*/ 6713 h 61531"/>
                      <a:gd name="connsiteX9" fmla="*/ 25227 w 30169"/>
                      <a:gd name="connsiteY9" fmla="*/ 2138 h 61531"/>
                      <a:gd name="connsiteX10" fmla="*/ 18524 w 30169"/>
                      <a:gd name="connsiteY10" fmla="*/ 10 h 61531"/>
                      <a:gd name="connsiteX11" fmla="*/ 5224 w 30169"/>
                      <a:gd name="connsiteY11" fmla="*/ 10224 h 61531"/>
                      <a:gd name="connsiteX12" fmla="*/ 11 w 30169"/>
                      <a:gd name="connsiteY12" fmla="*/ 29588 h 61531"/>
                      <a:gd name="connsiteX13" fmla="*/ 16289 w 30169"/>
                      <a:gd name="connsiteY13" fmla="*/ 60868 h 61531"/>
                      <a:gd name="connsiteX14" fmla="*/ 27567 w 30169"/>
                      <a:gd name="connsiteY14" fmla="*/ 59591 h 61531"/>
                      <a:gd name="connsiteX15" fmla="*/ 30121 w 30169"/>
                      <a:gd name="connsiteY15" fmla="*/ 56399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69" h="61531">
                        <a:moveTo>
                          <a:pt x="30121" y="56399"/>
                        </a:moveTo>
                        <a:cubicBezTo>
                          <a:pt x="29802" y="56186"/>
                          <a:pt x="28844" y="57144"/>
                          <a:pt x="26716" y="57995"/>
                        </a:cubicBezTo>
                        <a:cubicBezTo>
                          <a:pt x="24695" y="58846"/>
                          <a:pt x="21184" y="59272"/>
                          <a:pt x="17566" y="57676"/>
                        </a:cubicBezTo>
                        <a:cubicBezTo>
                          <a:pt x="10331" y="54591"/>
                          <a:pt x="4586" y="42462"/>
                          <a:pt x="4905" y="29801"/>
                        </a:cubicBezTo>
                        <a:cubicBezTo>
                          <a:pt x="5012" y="23417"/>
                          <a:pt x="6714" y="17352"/>
                          <a:pt x="9267" y="12458"/>
                        </a:cubicBezTo>
                        <a:cubicBezTo>
                          <a:pt x="11715" y="7458"/>
                          <a:pt x="15226" y="4053"/>
                          <a:pt x="18949" y="3521"/>
                        </a:cubicBezTo>
                        <a:cubicBezTo>
                          <a:pt x="22673" y="2883"/>
                          <a:pt x="25227" y="5223"/>
                          <a:pt x="25971" y="7245"/>
                        </a:cubicBezTo>
                        <a:cubicBezTo>
                          <a:pt x="26823" y="9266"/>
                          <a:pt x="26291" y="10649"/>
                          <a:pt x="26610" y="10756"/>
                        </a:cubicBezTo>
                        <a:cubicBezTo>
                          <a:pt x="26823" y="10969"/>
                          <a:pt x="28206" y="9692"/>
                          <a:pt x="27780" y="6713"/>
                        </a:cubicBezTo>
                        <a:cubicBezTo>
                          <a:pt x="27567" y="5330"/>
                          <a:pt x="26823" y="3627"/>
                          <a:pt x="25227" y="2138"/>
                        </a:cubicBezTo>
                        <a:cubicBezTo>
                          <a:pt x="23631" y="648"/>
                          <a:pt x="21184" y="-96"/>
                          <a:pt x="18524" y="10"/>
                        </a:cubicBezTo>
                        <a:cubicBezTo>
                          <a:pt x="13098" y="116"/>
                          <a:pt x="7991" y="4798"/>
                          <a:pt x="5224" y="10224"/>
                        </a:cubicBezTo>
                        <a:cubicBezTo>
                          <a:pt x="2139" y="15650"/>
                          <a:pt x="118" y="22353"/>
                          <a:pt x="11" y="29588"/>
                        </a:cubicBezTo>
                        <a:cubicBezTo>
                          <a:pt x="-308" y="43738"/>
                          <a:pt x="6288" y="57357"/>
                          <a:pt x="16289" y="60868"/>
                        </a:cubicBezTo>
                        <a:cubicBezTo>
                          <a:pt x="21184" y="62357"/>
                          <a:pt x="25333" y="61081"/>
                          <a:pt x="27567" y="59591"/>
                        </a:cubicBezTo>
                        <a:cubicBezTo>
                          <a:pt x="29908" y="58102"/>
                          <a:pt x="30334" y="56612"/>
                          <a:pt x="30121" y="56399"/>
                        </a:cubicBezTo>
                        <a:close/>
                      </a:path>
                    </a:pathLst>
                  </a:custGeom>
                  <a:solidFill>
                    <a:srgbClr val="EB996E"/>
                  </a:solidFill>
                  <a:ln w="10627" cap="flat">
                    <a:noFill/>
                    <a:prstDash val="solid"/>
                    <a:miter/>
                  </a:ln>
                </p:spPr>
                <p:txBody>
                  <a:bodyPr rtlCol="0" anchor="ctr"/>
                  <a:lstStyle/>
                  <a:p>
                    <a:endParaRPr lang="zh-CN" altLang="en-US"/>
                  </a:p>
                </p:txBody>
              </p:sp>
            </p:grpSp>
            <p:sp>
              <p:nvSpPr>
                <p:cNvPr id="755" name="任意多边形: 形状 754"/>
                <p:cNvSpPr/>
                <p:nvPr/>
              </p:nvSpPr>
              <p:spPr>
                <a:xfrm>
                  <a:off x="8742773" y="1525424"/>
                  <a:ext cx="407851" cy="211919"/>
                </a:xfrm>
                <a:custGeom>
                  <a:avLst/>
                  <a:gdLst>
                    <a:gd name="connsiteX0" fmla="*/ 4985 w 407851"/>
                    <a:gd name="connsiteY0" fmla="*/ 75658 h 211919"/>
                    <a:gd name="connsiteX1" fmla="*/ 76163 w 407851"/>
                    <a:gd name="connsiteY1" fmla="*/ 1820 h 211919"/>
                    <a:gd name="connsiteX2" fmla="*/ 189261 w 407851"/>
                    <a:gd name="connsiteY2" fmla="*/ 28632 h 211919"/>
                    <a:gd name="connsiteX3" fmla="*/ 254162 w 407851"/>
                    <a:gd name="connsiteY3" fmla="*/ 50443 h 211919"/>
                    <a:gd name="connsiteX4" fmla="*/ 299486 w 407851"/>
                    <a:gd name="connsiteY4" fmla="*/ 42782 h 211919"/>
                    <a:gd name="connsiteX5" fmla="*/ 345023 w 407851"/>
                    <a:gd name="connsiteY5" fmla="*/ 37675 h 211919"/>
                    <a:gd name="connsiteX6" fmla="*/ 379920 w 407851"/>
                    <a:gd name="connsiteY6" fmla="*/ 64061 h 211919"/>
                    <a:gd name="connsiteX7" fmla="*/ 359280 w 407851"/>
                    <a:gd name="connsiteY7" fmla="*/ 98320 h 211919"/>
                    <a:gd name="connsiteX8" fmla="*/ 407796 w 407851"/>
                    <a:gd name="connsiteY8" fmla="*/ 127792 h 211919"/>
                    <a:gd name="connsiteX9" fmla="*/ 363216 w 407851"/>
                    <a:gd name="connsiteY9" fmla="*/ 162902 h 211919"/>
                    <a:gd name="connsiteX10" fmla="*/ 385772 w 407851"/>
                    <a:gd name="connsiteY10" fmla="*/ 182266 h 211919"/>
                    <a:gd name="connsiteX11" fmla="*/ 359599 w 407851"/>
                    <a:gd name="connsiteY11" fmla="*/ 206843 h 211919"/>
                    <a:gd name="connsiteX12" fmla="*/ 266184 w 407851"/>
                    <a:gd name="connsiteY12" fmla="*/ 197693 h 211919"/>
                    <a:gd name="connsiteX13" fmla="*/ 180962 w 407851"/>
                    <a:gd name="connsiteY13" fmla="*/ 153433 h 211919"/>
                    <a:gd name="connsiteX14" fmla="*/ 72333 w 407851"/>
                    <a:gd name="connsiteY14" fmla="*/ 124387 h 211919"/>
                    <a:gd name="connsiteX15" fmla="*/ 19880 w 407851"/>
                    <a:gd name="connsiteY15" fmla="*/ 148858 h 211919"/>
                    <a:gd name="connsiteX16" fmla="*/ 304 w 407851"/>
                    <a:gd name="connsiteY16" fmla="*/ 115556 h 211919"/>
                    <a:gd name="connsiteX17" fmla="*/ 4985 w 407851"/>
                    <a:gd name="connsiteY17" fmla="*/ 75658 h 21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851" h="211919">
                      <a:moveTo>
                        <a:pt x="4985" y="75658"/>
                      </a:moveTo>
                      <a:cubicBezTo>
                        <a:pt x="-9910" y="46187"/>
                        <a:pt x="40627" y="9906"/>
                        <a:pt x="76163" y="1820"/>
                      </a:cubicBezTo>
                      <a:cubicBezTo>
                        <a:pt x="111699" y="-6266"/>
                        <a:pt x="155853" y="14375"/>
                        <a:pt x="189261" y="28632"/>
                      </a:cubicBezTo>
                      <a:cubicBezTo>
                        <a:pt x="210327" y="37675"/>
                        <a:pt x="231180" y="49485"/>
                        <a:pt x="254162" y="50443"/>
                      </a:cubicBezTo>
                      <a:cubicBezTo>
                        <a:pt x="269589" y="51081"/>
                        <a:pt x="284591" y="46719"/>
                        <a:pt x="299486" y="42782"/>
                      </a:cubicBezTo>
                      <a:cubicBezTo>
                        <a:pt x="314381" y="38846"/>
                        <a:pt x="329808" y="35335"/>
                        <a:pt x="345023" y="37675"/>
                      </a:cubicBezTo>
                      <a:cubicBezTo>
                        <a:pt x="360237" y="40016"/>
                        <a:pt x="375345" y="49379"/>
                        <a:pt x="379920" y="64061"/>
                      </a:cubicBezTo>
                      <a:cubicBezTo>
                        <a:pt x="384602" y="78744"/>
                        <a:pt x="374601" y="97469"/>
                        <a:pt x="359280" y="98320"/>
                      </a:cubicBezTo>
                      <a:cubicBezTo>
                        <a:pt x="379601" y="89277"/>
                        <a:pt x="406413" y="105555"/>
                        <a:pt x="407796" y="127792"/>
                      </a:cubicBezTo>
                      <a:cubicBezTo>
                        <a:pt x="409179" y="149922"/>
                        <a:pt x="384389" y="169392"/>
                        <a:pt x="363216" y="162902"/>
                      </a:cubicBezTo>
                      <a:cubicBezTo>
                        <a:pt x="373856" y="156199"/>
                        <a:pt x="388006" y="169924"/>
                        <a:pt x="385772" y="182266"/>
                      </a:cubicBezTo>
                      <a:cubicBezTo>
                        <a:pt x="383538" y="194608"/>
                        <a:pt x="371515" y="202694"/>
                        <a:pt x="359599" y="206843"/>
                      </a:cubicBezTo>
                      <a:cubicBezTo>
                        <a:pt x="329276" y="217270"/>
                        <a:pt x="295549" y="210354"/>
                        <a:pt x="266184" y="197693"/>
                      </a:cubicBezTo>
                      <a:cubicBezTo>
                        <a:pt x="236819" y="185032"/>
                        <a:pt x="210008" y="166839"/>
                        <a:pt x="180962" y="153433"/>
                      </a:cubicBezTo>
                      <a:cubicBezTo>
                        <a:pt x="151916" y="140027"/>
                        <a:pt x="103294" y="116301"/>
                        <a:pt x="72333" y="124387"/>
                      </a:cubicBezTo>
                      <a:cubicBezTo>
                        <a:pt x="49564" y="130345"/>
                        <a:pt x="31903" y="155774"/>
                        <a:pt x="19880" y="148858"/>
                      </a:cubicBezTo>
                      <a:cubicBezTo>
                        <a:pt x="8283" y="142155"/>
                        <a:pt x="1687" y="128856"/>
                        <a:pt x="304" y="115556"/>
                      </a:cubicBezTo>
                      <a:cubicBezTo>
                        <a:pt x="-973" y="102151"/>
                        <a:pt x="2006" y="88745"/>
                        <a:pt x="4985" y="75658"/>
                      </a:cubicBezTo>
                    </a:path>
                  </a:pathLst>
                </a:custGeom>
                <a:solidFill>
                  <a:srgbClr val="263238"/>
                </a:solidFill>
                <a:ln w="10627" cap="flat">
                  <a:noFill/>
                  <a:prstDash val="solid"/>
                  <a:miter/>
                </a:ln>
              </p:spPr>
              <p:txBody>
                <a:bodyPr rtlCol="0" anchor="ctr"/>
                <a:lstStyle/>
                <a:p>
                  <a:endParaRPr lang="zh-CN" altLang="en-US"/>
                </a:p>
              </p:txBody>
            </p:sp>
            <p:sp>
              <p:nvSpPr>
                <p:cNvPr id="756" name="任意多边形: 形状 755"/>
                <p:cNvSpPr/>
                <p:nvPr/>
              </p:nvSpPr>
              <p:spPr>
                <a:xfrm>
                  <a:off x="8763184" y="1545060"/>
                  <a:ext cx="347522" cy="120201"/>
                </a:xfrm>
                <a:custGeom>
                  <a:avLst/>
                  <a:gdLst>
                    <a:gd name="connsiteX0" fmla="*/ 347488 w 347522"/>
                    <a:gd name="connsiteY0" fmla="*/ 77514 h 120201"/>
                    <a:gd name="connsiteX1" fmla="*/ 335252 w 347522"/>
                    <a:gd name="connsiteY1" fmla="*/ 89962 h 120201"/>
                    <a:gd name="connsiteX2" fmla="*/ 294290 w 347522"/>
                    <a:gd name="connsiteY2" fmla="*/ 111773 h 120201"/>
                    <a:gd name="connsiteX3" fmla="*/ 227687 w 347522"/>
                    <a:gd name="connsiteY3" fmla="*/ 103581 h 120201"/>
                    <a:gd name="connsiteX4" fmla="*/ 164276 w 347522"/>
                    <a:gd name="connsiteY4" fmla="*/ 45809 h 120201"/>
                    <a:gd name="connsiteX5" fmla="*/ 88629 w 347522"/>
                    <a:gd name="connsiteY5" fmla="*/ 1442 h 120201"/>
                    <a:gd name="connsiteX6" fmla="*/ 19685 w 347522"/>
                    <a:gd name="connsiteY6" fmla="*/ 19103 h 120201"/>
                    <a:gd name="connsiteX7" fmla="*/ 2 w 347522"/>
                    <a:gd name="connsiteY7" fmla="*/ 63045 h 120201"/>
                    <a:gd name="connsiteX8" fmla="*/ 1917 w 347522"/>
                    <a:gd name="connsiteY8" fmla="*/ 76131 h 120201"/>
                    <a:gd name="connsiteX9" fmla="*/ 3832 w 347522"/>
                    <a:gd name="connsiteY9" fmla="*/ 80280 h 120201"/>
                    <a:gd name="connsiteX10" fmla="*/ 2662 w 347522"/>
                    <a:gd name="connsiteY10" fmla="*/ 63045 h 120201"/>
                    <a:gd name="connsiteX11" fmla="*/ 22877 w 347522"/>
                    <a:gd name="connsiteY11" fmla="*/ 22614 h 120201"/>
                    <a:gd name="connsiteX12" fmla="*/ 87352 w 347522"/>
                    <a:gd name="connsiteY12" fmla="*/ 7613 h 120201"/>
                    <a:gd name="connsiteX13" fmla="*/ 159169 w 347522"/>
                    <a:gd name="connsiteY13" fmla="*/ 50596 h 120201"/>
                    <a:gd name="connsiteX14" fmla="*/ 224389 w 347522"/>
                    <a:gd name="connsiteY14" fmla="*/ 109007 h 120201"/>
                    <a:gd name="connsiteX15" fmla="*/ 295354 w 347522"/>
                    <a:gd name="connsiteY15" fmla="*/ 116348 h 120201"/>
                    <a:gd name="connsiteX16" fmla="*/ 336954 w 347522"/>
                    <a:gd name="connsiteY16" fmla="*/ 91665 h 120201"/>
                    <a:gd name="connsiteX17" fmla="*/ 345147 w 347522"/>
                    <a:gd name="connsiteY17" fmla="*/ 81344 h 120201"/>
                    <a:gd name="connsiteX18" fmla="*/ 347488 w 347522"/>
                    <a:gd name="connsiteY18" fmla="*/ 77514 h 12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7522" h="120201">
                      <a:moveTo>
                        <a:pt x="347488" y="77514"/>
                      </a:moveTo>
                      <a:cubicBezTo>
                        <a:pt x="346956" y="77089"/>
                        <a:pt x="343445" y="82408"/>
                        <a:pt x="335252" y="89962"/>
                      </a:cubicBezTo>
                      <a:cubicBezTo>
                        <a:pt x="327060" y="97410"/>
                        <a:pt x="313441" y="106879"/>
                        <a:pt x="294290" y="111773"/>
                      </a:cubicBezTo>
                      <a:cubicBezTo>
                        <a:pt x="275352" y="116667"/>
                        <a:pt x="250243" y="116667"/>
                        <a:pt x="227687" y="103581"/>
                      </a:cubicBezTo>
                      <a:cubicBezTo>
                        <a:pt x="204706" y="90920"/>
                        <a:pt x="186087" y="67939"/>
                        <a:pt x="164276" y="45809"/>
                      </a:cubicBezTo>
                      <a:cubicBezTo>
                        <a:pt x="142571" y="23572"/>
                        <a:pt x="116185" y="6230"/>
                        <a:pt x="88629" y="1442"/>
                      </a:cubicBezTo>
                      <a:cubicBezTo>
                        <a:pt x="61285" y="-3452"/>
                        <a:pt x="35006" y="4527"/>
                        <a:pt x="19685" y="19103"/>
                      </a:cubicBezTo>
                      <a:cubicBezTo>
                        <a:pt x="4258" y="33786"/>
                        <a:pt x="-104" y="51660"/>
                        <a:pt x="2" y="63045"/>
                      </a:cubicBezTo>
                      <a:cubicBezTo>
                        <a:pt x="2" y="68896"/>
                        <a:pt x="1172" y="73258"/>
                        <a:pt x="1917" y="76131"/>
                      </a:cubicBezTo>
                      <a:cubicBezTo>
                        <a:pt x="2981" y="79004"/>
                        <a:pt x="3619" y="80387"/>
                        <a:pt x="3832" y="80280"/>
                      </a:cubicBezTo>
                      <a:cubicBezTo>
                        <a:pt x="4470" y="80068"/>
                        <a:pt x="2023" y="74110"/>
                        <a:pt x="2662" y="63045"/>
                      </a:cubicBezTo>
                      <a:cubicBezTo>
                        <a:pt x="3300" y="52299"/>
                        <a:pt x="8194" y="35701"/>
                        <a:pt x="22877" y="22614"/>
                      </a:cubicBezTo>
                      <a:cubicBezTo>
                        <a:pt x="37346" y="9634"/>
                        <a:pt x="61817" y="2719"/>
                        <a:pt x="87352" y="7613"/>
                      </a:cubicBezTo>
                      <a:cubicBezTo>
                        <a:pt x="112993" y="12401"/>
                        <a:pt x="137996" y="28892"/>
                        <a:pt x="159169" y="50596"/>
                      </a:cubicBezTo>
                      <a:cubicBezTo>
                        <a:pt x="180554" y="72194"/>
                        <a:pt x="199811" y="95814"/>
                        <a:pt x="224389" y="109007"/>
                      </a:cubicBezTo>
                      <a:cubicBezTo>
                        <a:pt x="248859" y="122732"/>
                        <a:pt x="275777" y="122094"/>
                        <a:pt x="295354" y="116348"/>
                      </a:cubicBezTo>
                      <a:cubicBezTo>
                        <a:pt x="315356" y="110603"/>
                        <a:pt x="329081" y="99963"/>
                        <a:pt x="336954" y="91665"/>
                      </a:cubicBezTo>
                      <a:cubicBezTo>
                        <a:pt x="340891" y="87409"/>
                        <a:pt x="343657" y="84004"/>
                        <a:pt x="345147" y="81344"/>
                      </a:cubicBezTo>
                      <a:cubicBezTo>
                        <a:pt x="346956" y="79110"/>
                        <a:pt x="347700" y="77727"/>
                        <a:pt x="347488" y="77514"/>
                      </a:cubicBezTo>
                      <a:close/>
                    </a:path>
                  </a:pathLst>
                </a:custGeom>
                <a:solidFill>
                  <a:srgbClr val="455A64"/>
                </a:solidFill>
                <a:ln w="10627" cap="flat">
                  <a:noFill/>
                  <a:prstDash val="solid"/>
                  <a:miter/>
                </a:ln>
              </p:spPr>
              <p:txBody>
                <a:bodyPr rtlCol="0" anchor="ctr"/>
                <a:lstStyle/>
                <a:p>
                  <a:endParaRPr lang="zh-CN" altLang="en-US"/>
                </a:p>
              </p:txBody>
            </p:sp>
            <p:sp>
              <p:nvSpPr>
                <p:cNvPr id="757" name="任意多边形: 形状 756"/>
                <p:cNvSpPr/>
                <p:nvPr/>
              </p:nvSpPr>
              <p:spPr>
                <a:xfrm>
                  <a:off x="8683276" y="1622508"/>
                  <a:ext cx="78539" cy="179995"/>
                </a:xfrm>
                <a:custGeom>
                  <a:avLst/>
                  <a:gdLst>
                    <a:gd name="connsiteX0" fmla="*/ 12668 w 78539"/>
                    <a:gd name="connsiteY0" fmla="*/ 179980 h 179995"/>
                    <a:gd name="connsiteX1" fmla="*/ 18946 w 78539"/>
                    <a:gd name="connsiteY1" fmla="*/ 172958 h 179995"/>
                    <a:gd name="connsiteX2" fmla="*/ 24584 w 78539"/>
                    <a:gd name="connsiteY2" fmla="*/ 147849 h 179995"/>
                    <a:gd name="connsiteX3" fmla="*/ 7029 w 78539"/>
                    <a:gd name="connsiteY3" fmla="*/ 67840 h 179995"/>
                    <a:gd name="connsiteX4" fmla="*/ 18201 w 78539"/>
                    <a:gd name="connsiteY4" fmla="*/ 26665 h 179995"/>
                    <a:gd name="connsiteX5" fmla="*/ 46076 w 78539"/>
                    <a:gd name="connsiteY5" fmla="*/ 6343 h 179995"/>
                    <a:gd name="connsiteX6" fmla="*/ 69696 w 78539"/>
                    <a:gd name="connsiteY6" fmla="*/ 5067 h 179995"/>
                    <a:gd name="connsiteX7" fmla="*/ 78527 w 78539"/>
                    <a:gd name="connsiteY7" fmla="*/ 7407 h 179995"/>
                    <a:gd name="connsiteX8" fmla="*/ 70547 w 78539"/>
                    <a:gd name="connsiteY8" fmla="*/ 2407 h 179995"/>
                    <a:gd name="connsiteX9" fmla="*/ 44799 w 78539"/>
                    <a:gd name="connsiteY9" fmla="*/ 1556 h 179995"/>
                    <a:gd name="connsiteX10" fmla="*/ 12987 w 78539"/>
                    <a:gd name="connsiteY10" fmla="*/ 22941 h 179995"/>
                    <a:gd name="connsiteX11" fmla="*/ 7 w 78539"/>
                    <a:gd name="connsiteY11" fmla="*/ 67946 h 179995"/>
                    <a:gd name="connsiteX12" fmla="*/ 9902 w 78539"/>
                    <a:gd name="connsiteY12" fmla="*/ 113270 h 179995"/>
                    <a:gd name="connsiteX13" fmla="*/ 19690 w 78539"/>
                    <a:gd name="connsiteY13" fmla="*/ 148168 h 179995"/>
                    <a:gd name="connsiteX14" fmla="*/ 12668 w 78539"/>
                    <a:gd name="connsiteY14" fmla="*/ 179980 h 17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39" h="179995">
                      <a:moveTo>
                        <a:pt x="12668" y="179980"/>
                      </a:moveTo>
                      <a:cubicBezTo>
                        <a:pt x="12881" y="180193"/>
                        <a:pt x="15860" y="178277"/>
                        <a:pt x="18946" y="172958"/>
                      </a:cubicBezTo>
                      <a:cubicBezTo>
                        <a:pt x="22031" y="167744"/>
                        <a:pt x="24904" y="158807"/>
                        <a:pt x="24584" y="147849"/>
                      </a:cubicBezTo>
                      <a:cubicBezTo>
                        <a:pt x="24904" y="125186"/>
                        <a:pt x="6923" y="99226"/>
                        <a:pt x="7029" y="67840"/>
                      </a:cubicBezTo>
                      <a:cubicBezTo>
                        <a:pt x="6710" y="52306"/>
                        <a:pt x="10647" y="37517"/>
                        <a:pt x="18201" y="26665"/>
                      </a:cubicBezTo>
                      <a:cubicBezTo>
                        <a:pt x="25648" y="15812"/>
                        <a:pt x="36607" y="9322"/>
                        <a:pt x="46076" y="6343"/>
                      </a:cubicBezTo>
                      <a:cubicBezTo>
                        <a:pt x="55758" y="3258"/>
                        <a:pt x="64163" y="3896"/>
                        <a:pt x="69696" y="5067"/>
                      </a:cubicBezTo>
                      <a:cubicBezTo>
                        <a:pt x="75228" y="6450"/>
                        <a:pt x="78207" y="7939"/>
                        <a:pt x="78527" y="7407"/>
                      </a:cubicBezTo>
                      <a:cubicBezTo>
                        <a:pt x="78739" y="7088"/>
                        <a:pt x="76292" y="4747"/>
                        <a:pt x="70547" y="2407"/>
                      </a:cubicBezTo>
                      <a:cubicBezTo>
                        <a:pt x="64908" y="279"/>
                        <a:pt x="55545" y="-1317"/>
                        <a:pt x="44799" y="1556"/>
                      </a:cubicBezTo>
                      <a:cubicBezTo>
                        <a:pt x="34160" y="4215"/>
                        <a:pt x="21818" y="10812"/>
                        <a:pt x="12987" y="22941"/>
                      </a:cubicBezTo>
                      <a:cubicBezTo>
                        <a:pt x="4263" y="34857"/>
                        <a:pt x="-206" y="51242"/>
                        <a:pt x="7" y="67946"/>
                      </a:cubicBezTo>
                      <a:cubicBezTo>
                        <a:pt x="7" y="84650"/>
                        <a:pt x="4901" y="100184"/>
                        <a:pt x="9902" y="113270"/>
                      </a:cubicBezTo>
                      <a:cubicBezTo>
                        <a:pt x="14902" y="126357"/>
                        <a:pt x="18946" y="137954"/>
                        <a:pt x="19690" y="148168"/>
                      </a:cubicBezTo>
                      <a:cubicBezTo>
                        <a:pt x="21605" y="168915"/>
                        <a:pt x="11604" y="179554"/>
                        <a:pt x="12668" y="179980"/>
                      </a:cubicBezTo>
                      <a:close/>
                    </a:path>
                  </a:pathLst>
                </a:custGeom>
                <a:solidFill>
                  <a:srgbClr val="455A64"/>
                </a:solidFill>
                <a:ln w="10627" cap="flat">
                  <a:noFill/>
                  <a:prstDash val="solid"/>
                  <a:miter/>
                </a:ln>
              </p:spPr>
              <p:txBody>
                <a:bodyPr rtlCol="0" anchor="ctr"/>
                <a:lstStyle/>
                <a:p>
                  <a:endParaRPr lang="zh-CN" altLang="en-US"/>
                </a:p>
              </p:txBody>
            </p:sp>
          </p:grpSp>
        </p:grpSp>
        <p:grpSp>
          <p:nvGrpSpPr>
            <p:cNvPr id="758" name="图形 1"/>
            <p:cNvGrpSpPr/>
            <p:nvPr/>
          </p:nvGrpSpPr>
          <p:grpSpPr>
            <a:xfrm>
              <a:off x="7214791" y="2947675"/>
              <a:ext cx="3621514" cy="2939338"/>
              <a:chOff x="7214791" y="2947675"/>
              <a:chExt cx="3621514" cy="2939338"/>
            </a:xfrm>
            <a:solidFill>
              <a:srgbClr val="E8505B"/>
            </a:solidFill>
          </p:grpSpPr>
          <p:sp>
            <p:nvSpPr>
              <p:cNvPr id="759" name="任意多边形: 形状 758"/>
              <p:cNvSpPr/>
              <p:nvPr/>
            </p:nvSpPr>
            <p:spPr>
              <a:xfrm>
                <a:off x="7446952" y="3831527"/>
                <a:ext cx="3075221" cy="974078"/>
              </a:xfrm>
              <a:custGeom>
                <a:avLst/>
                <a:gdLst>
                  <a:gd name="connsiteX0" fmla="*/ 1537960 w 3075221"/>
                  <a:gd name="connsiteY0" fmla="*/ 17 h 974078"/>
                  <a:gd name="connsiteX1" fmla="*/ 1522108 w 3075221"/>
                  <a:gd name="connsiteY1" fmla="*/ 443 h 974078"/>
                  <a:gd name="connsiteX2" fmla="*/ 1475613 w 3075221"/>
                  <a:gd name="connsiteY2" fmla="*/ 1081 h 974078"/>
                  <a:gd name="connsiteX3" fmla="*/ 1297082 w 3075221"/>
                  <a:gd name="connsiteY3" fmla="*/ 7039 h 974078"/>
                  <a:gd name="connsiteX4" fmla="*/ 1015455 w 3075221"/>
                  <a:gd name="connsiteY4" fmla="*/ 30340 h 974078"/>
                  <a:gd name="connsiteX5" fmla="*/ 840755 w 3075221"/>
                  <a:gd name="connsiteY5" fmla="*/ 54704 h 974078"/>
                  <a:gd name="connsiteX6" fmla="*/ 646584 w 3075221"/>
                  <a:gd name="connsiteY6" fmla="*/ 92261 h 974078"/>
                  <a:gd name="connsiteX7" fmla="*/ 436773 w 3075221"/>
                  <a:gd name="connsiteY7" fmla="*/ 149502 h 974078"/>
                  <a:gd name="connsiteX8" fmla="*/ 219196 w 3075221"/>
                  <a:gd name="connsiteY8" fmla="*/ 239299 h 974078"/>
                  <a:gd name="connsiteX9" fmla="*/ 114822 w 3075221"/>
                  <a:gd name="connsiteY9" fmla="*/ 305902 h 974078"/>
                  <a:gd name="connsiteX10" fmla="*/ 29387 w 3075221"/>
                  <a:gd name="connsiteY10" fmla="*/ 399317 h 974078"/>
                  <a:gd name="connsiteX11" fmla="*/ 21514 w 3075221"/>
                  <a:gd name="connsiteY11" fmla="*/ 413467 h 974078"/>
                  <a:gd name="connsiteX12" fmla="*/ 15450 w 3075221"/>
                  <a:gd name="connsiteY12" fmla="*/ 428469 h 974078"/>
                  <a:gd name="connsiteX13" fmla="*/ 12471 w 3075221"/>
                  <a:gd name="connsiteY13" fmla="*/ 436023 h 974078"/>
                  <a:gd name="connsiteX14" fmla="*/ 10449 w 3075221"/>
                  <a:gd name="connsiteY14" fmla="*/ 443896 h 974078"/>
                  <a:gd name="connsiteX15" fmla="*/ 6619 w 3075221"/>
                  <a:gd name="connsiteY15" fmla="*/ 459749 h 974078"/>
                  <a:gd name="connsiteX16" fmla="*/ 9811 w 3075221"/>
                  <a:gd name="connsiteY16" fmla="*/ 524650 h 974078"/>
                  <a:gd name="connsiteX17" fmla="*/ 81308 w 3075221"/>
                  <a:gd name="connsiteY17" fmla="*/ 636258 h 974078"/>
                  <a:gd name="connsiteX18" fmla="*/ 321122 w 3075221"/>
                  <a:gd name="connsiteY18" fmla="*/ 779040 h 974078"/>
                  <a:gd name="connsiteX19" fmla="*/ 600621 w 3075221"/>
                  <a:gd name="connsiteY19" fmla="*/ 867454 h 974078"/>
                  <a:gd name="connsiteX20" fmla="*/ 1210690 w 3075221"/>
                  <a:gd name="connsiteY20" fmla="*/ 957252 h 974078"/>
                  <a:gd name="connsiteX21" fmla="*/ 1827886 w 3075221"/>
                  <a:gd name="connsiteY21" fmla="*/ 959699 h 974078"/>
                  <a:gd name="connsiteX22" fmla="*/ 2397737 w 3075221"/>
                  <a:gd name="connsiteY22" fmla="*/ 885329 h 974078"/>
                  <a:gd name="connsiteX23" fmla="*/ 2656064 w 3075221"/>
                  <a:gd name="connsiteY23" fmla="*/ 815640 h 974078"/>
                  <a:gd name="connsiteX24" fmla="*/ 2887047 w 3075221"/>
                  <a:gd name="connsiteY24" fmla="*/ 714990 h 974078"/>
                  <a:gd name="connsiteX25" fmla="*/ 2984398 w 3075221"/>
                  <a:gd name="connsiteY25" fmla="*/ 645621 h 974078"/>
                  <a:gd name="connsiteX26" fmla="*/ 3054938 w 3075221"/>
                  <a:gd name="connsiteY26" fmla="*/ 555824 h 974078"/>
                  <a:gd name="connsiteX27" fmla="*/ 3060152 w 3075221"/>
                  <a:gd name="connsiteY27" fmla="*/ 542844 h 974078"/>
                  <a:gd name="connsiteX28" fmla="*/ 3064620 w 3075221"/>
                  <a:gd name="connsiteY28" fmla="*/ 529757 h 974078"/>
                  <a:gd name="connsiteX29" fmla="*/ 3067919 w 3075221"/>
                  <a:gd name="connsiteY29" fmla="*/ 516351 h 974078"/>
                  <a:gd name="connsiteX30" fmla="*/ 3069408 w 3075221"/>
                  <a:gd name="connsiteY30" fmla="*/ 509648 h 974078"/>
                  <a:gd name="connsiteX31" fmla="*/ 3069940 w 3075221"/>
                  <a:gd name="connsiteY31" fmla="*/ 502839 h 974078"/>
                  <a:gd name="connsiteX32" fmla="*/ 3065897 w 3075221"/>
                  <a:gd name="connsiteY32" fmla="*/ 449216 h 974078"/>
                  <a:gd name="connsiteX33" fmla="*/ 3043448 w 3075221"/>
                  <a:gd name="connsiteY33" fmla="*/ 401232 h 974078"/>
                  <a:gd name="connsiteX34" fmla="*/ 3010465 w 3075221"/>
                  <a:gd name="connsiteY34" fmla="*/ 360802 h 974078"/>
                  <a:gd name="connsiteX35" fmla="*/ 2932584 w 3075221"/>
                  <a:gd name="connsiteY35" fmla="*/ 296646 h 974078"/>
                  <a:gd name="connsiteX36" fmla="*/ 2850022 w 3075221"/>
                  <a:gd name="connsiteY36" fmla="*/ 247385 h 974078"/>
                  <a:gd name="connsiteX37" fmla="*/ 2689047 w 3075221"/>
                  <a:gd name="connsiteY37" fmla="*/ 175781 h 974078"/>
                  <a:gd name="connsiteX38" fmla="*/ 2419229 w 3075221"/>
                  <a:gd name="connsiteY38" fmla="*/ 92580 h 974078"/>
                  <a:gd name="connsiteX39" fmla="*/ 2244848 w 3075221"/>
                  <a:gd name="connsiteY39" fmla="*/ 54279 h 974078"/>
                  <a:gd name="connsiteX40" fmla="*/ 2199205 w 3075221"/>
                  <a:gd name="connsiteY40" fmla="*/ 45767 h 974078"/>
                  <a:gd name="connsiteX41" fmla="*/ 2183671 w 3075221"/>
                  <a:gd name="connsiteY41" fmla="*/ 42788 h 974078"/>
                  <a:gd name="connsiteX42" fmla="*/ 2245061 w 3075221"/>
                  <a:gd name="connsiteY42" fmla="*/ 53214 h 974078"/>
                  <a:gd name="connsiteX43" fmla="*/ 2419761 w 3075221"/>
                  <a:gd name="connsiteY43" fmla="*/ 90559 h 974078"/>
                  <a:gd name="connsiteX44" fmla="*/ 2690110 w 3075221"/>
                  <a:gd name="connsiteY44" fmla="*/ 172909 h 974078"/>
                  <a:gd name="connsiteX45" fmla="*/ 2851618 w 3075221"/>
                  <a:gd name="connsiteY45" fmla="*/ 244300 h 974078"/>
                  <a:gd name="connsiteX46" fmla="*/ 2934606 w 3075221"/>
                  <a:gd name="connsiteY46" fmla="*/ 293560 h 974078"/>
                  <a:gd name="connsiteX47" fmla="*/ 3013231 w 3075221"/>
                  <a:gd name="connsiteY47" fmla="*/ 358142 h 974078"/>
                  <a:gd name="connsiteX48" fmla="*/ 3046746 w 3075221"/>
                  <a:gd name="connsiteY48" fmla="*/ 399104 h 974078"/>
                  <a:gd name="connsiteX49" fmla="*/ 3069834 w 3075221"/>
                  <a:gd name="connsiteY49" fmla="*/ 448259 h 974078"/>
                  <a:gd name="connsiteX50" fmla="*/ 3074089 w 3075221"/>
                  <a:gd name="connsiteY50" fmla="*/ 503478 h 974078"/>
                  <a:gd name="connsiteX51" fmla="*/ 3073557 w 3075221"/>
                  <a:gd name="connsiteY51" fmla="*/ 510499 h 974078"/>
                  <a:gd name="connsiteX52" fmla="*/ 3072068 w 3075221"/>
                  <a:gd name="connsiteY52" fmla="*/ 517415 h 974078"/>
                  <a:gd name="connsiteX53" fmla="*/ 3068770 w 3075221"/>
                  <a:gd name="connsiteY53" fmla="*/ 531247 h 974078"/>
                  <a:gd name="connsiteX54" fmla="*/ 3064195 w 3075221"/>
                  <a:gd name="connsiteY54" fmla="*/ 544652 h 974078"/>
                  <a:gd name="connsiteX55" fmla="*/ 3058875 w 3075221"/>
                  <a:gd name="connsiteY55" fmla="*/ 557952 h 974078"/>
                  <a:gd name="connsiteX56" fmla="*/ 2987484 w 3075221"/>
                  <a:gd name="connsiteY56" fmla="*/ 649238 h 974078"/>
                  <a:gd name="connsiteX57" fmla="*/ 2889494 w 3075221"/>
                  <a:gd name="connsiteY57" fmla="*/ 719246 h 974078"/>
                  <a:gd name="connsiteX58" fmla="*/ 2657766 w 3075221"/>
                  <a:gd name="connsiteY58" fmla="*/ 820534 h 974078"/>
                  <a:gd name="connsiteX59" fmla="*/ 2398908 w 3075221"/>
                  <a:gd name="connsiteY59" fmla="*/ 890542 h 974078"/>
                  <a:gd name="connsiteX60" fmla="*/ 1828312 w 3075221"/>
                  <a:gd name="connsiteY60" fmla="*/ 965338 h 974078"/>
                  <a:gd name="connsiteX61" fmla="*/ 1210371 w 3075221"/>
                  <a:gd name="connsiteY61" fmla="*/ 962997 h 974078"/>
                  <a:gd name="connsiteX62" fmla="*/ 599451 w 3075221"/>
                  <a:gd name="connsiteY62" fmla="*/ 872881 h 974078"/>
                  <a:gd name="connsiteX63" fmla="*/ 319313 w 3075221"/>
                  <a:gd name="connsiteY63" fmla="*/ 784147 h 974078"/>
                  <a:gd name="connsiteX64" fmla="*/ 77903 w 3075221"/>
                  <a:gd name="connsiteY64" fmla="*/ 640195 h 974078"/>
                  <a:gd name="connsiteX65" fmla="*/ 5129 w 3075221"/>
                  <a:gd name="connsiteY65" fmla="*/ 526140 h 974078"/>
                  <a:gd name="connsiteX66" fmla="*/ 1938 w 3075221"/>
                  <a:gd name="connsiteY66" fmla="*/ 459217 h 974078"/>
                  <a:gd name="connsiteX67" fmla="*/ 5874 w 3075221"/>
                  <a:gd name="connsiteY67" fmla="*/ 442939 h 974078"/>
                  <a:gd name="connsiteX68" fmla="*/ 7896 w 3075221"/>
                  <a:gd name="connsiteY68" fmla="*/ 434853 h 974078"/>
                  <a:gd name="connsiteX69" fmla="*/ 10981 w 3075221"/>
                  <a:gd name="connsiteY69" fmla="*/ 427086 h 974078"/>
                  <a:gd name="connsiteX70" fmla="*/ 17152 w 3075221"/>
                  <a:gd name="connsiteY70" fmla="*/ 411659 h 974078"/>
                  <a:gd name="connsiteX71" fmla="*/ 25132 w 3075221"/>
                  <a:gd name="connsiteY71" fmla="*/ 397295 h 974078"/>
                  <a:gd name="connsiteX72" fmla="*/ 111843 w 3075221"/>
                  <a:gd name="connsiteY72" fmla="*/ 302498 h 974078"/>
                  <a:gd name="connsiteX73" fmla="*/ 216962 w 3075221"/>
                  <a:gd name="connsiteY73" fmla="*/ 235575 h 974078"/>
                  <a:gd name="connsiteX74" fmla="*/ 435284 w 3075221"/>
                  <a:gd name="connsiteY74" fmla="*/ 145778 h 974078"/>
                  <a:gd name="connsiteX75" fmla="*/ 645520 w 3075221"/>
                  <a:gd name="connsiteY75" fmla="*/ 88857 h 974078"/>
                  <a:gd name="connsiteX76" fmla="*/ 839903 w 3075221"/>
                  <a:gd name="connsiteY76" fmla="*/ 51725 h 974078"/>
                  <a:gd name="connsiteX77" fmla="*/ 1014817 w 3075221"/>
                  <a:gd name="connsiteY77" fmla="*/ 27786 h 974078"/>
                  <a:gd name="connsiteX78" fmla="*/ 1296657 w 3075221"/>
                  <a:gd name="connsiteY78" fmla="*/ 5337 h 974078"/>
                  <a:gd name="connsiteX79" fmla="*/ 1475294 w 3075221"/>
                  <a:gd name="connsiteY79" fmla="*/ 336 h 974078"/>
                  <a:gd name="connsiteX80" fmla="*/ 1521788 w 3075221"/>
                  <a:gd name="connsiteY80" fmla="*/ 230 h 974078"/>
                  <a:gd name="connsiteX81" fmla="*/ 1537960 w 3075221"/>
                  <a:gd name="connsiteY81" fmla="*/ 17 h 97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075221" h="974078">
                    <a:moveTo>
                      <a:pt x="1537960" y="17"/>
                    </a:moveTo>
                    <a:cubicBezTo>
                      <a:pt x="1537960" y="17"/>
                      <a:pt x="1532640" y="230"/>
                      <a:pt x="1522108" y="443"/>
                    </a:cubicBezTo>
                    <a:cubicBezTo>
                      <a:pt x="1511574" y="549"/>
                      <a:pt x="1496041" y="762"/>
                      <a:pt x="1475613" y="1081"/>
                    </a:cubicBezTo>
                    <a:cubicBezTo>
                      <a:pt x="1434757" y="1719"/>
                      <a:pt x="1374538" y="3315"/>
                      <a:pt x="1297082" y="7039"/>
                    </a:cubicBezTo>
                    <a:cubicBezTo>
                      <a:pt x="1219627" y="11082"/>
                      <a:pt x="1124935" y="17891"/>
                      <a:pt x="1015455" y="30340"/>
                    </a:cubicBezTo>
                    <a:cubicBezTo>
                      <a:pt x="960768" y="36936"/>
                      <a:pt x="902357" y="44384"/>
                      <a:pt x="840755" y="54704"/>
                    </a:cubicBezTo>
                    <a:cubicBezTo>
                      <a:pt x="779046" y="64599"/>
                      <a:pt x="714145" y="76834"/>
                      <a:pt x="646584" y="92261"/>
                    </a:cubicBezTo>
                    <a:cubicBezTo>
                      <a:pt x="579023" y="107582"/>
                      <a:pt x="508696" y="125989"/>
                      <a:pt x="436773" y="149502"/>
                    </a:cubicBezTo>
                    <a:cubicBezTo>
                      <a:pt x="365063" y="173121"/>
                      <a:pt x="291225" y="201210"/>
                      <a:pt x="219196" y="239299"/>
                    </a:cubicBezTo>
                    <a:cubicBezTo>
                      <a:pt x="183234" y="258237"/>
                      <a:pt x="148018" y="280261"/>
                      <a:pt x="114822" y="305902"/>
                    </a:cubicBezTo>
                    <a:cubicBezTo>
                      <a:pt x="81946" y="331650"/>
                      <a:pt x="50879" y="361972"/>
                      <a:pt x="29387" y="399317"/>
                    </a:cubicBezTo>
                    <a:cubicBezTo>
                      <a:pt x="26834" y="403998"/>
                      <a:pt x="23961" y="408680"/>
                      <a:pt x="21514" y="413467"/>
                    </a:cubicBezTo>
                    <a:lnTo>
                      <a:pt x="15450" y="428469"/>
                    </a:lnTo>
                    <a:lnTo>
                      <a:pt x="12471" y="436023"/>
                    </a:lnTo>
                    <a:cubicBezTo>
                      <a:pt x="11619" y="438577"/>
                      <a:pt x="11194" y="441237"/>
                      <a:pt x="10449" y="443896"/>
                    </a:cubicBezTo>
                    <a:lnTo>
                      <a:pt x="6619" y="459749"/>
                    </a:lnTo>
                    <a:cubicBezTo>
                      <a:pt x="4172" y="481135"/>
                      <a:pt x="3321" y="503478"/>
                      <a:pt x="9811" y="524650"/>
                    </a:cubicBezTo>
                    <a:cubicBezTo>
                      <a:pt x="20237" y="567740"/>
                      <a:pt x="48645" y="604978"/>
                      <a:pt x="81308" y="636258"/>
                    </a:cubicBezTo>
                    <a:cubicBezTo>
                      <a:pt x="148018" y="698819"/>
                      <a:pt x="233027" y="742440"/>
                      <a:pt x="321122" y="779040"/>
                    </a:cubicBezTo>
                    <a:cubicBezTo>
                      <a:pt x="409749" y="815427"/>
                      <a:pt x="503802" y="843728"/>
                      <a:pt x="600621" y="867454"/>
                    </a:cubicBezTo>
                    <a:cubicBezTo>
                      <a:pt x="794366" y="914694"/>
                      <a:pt x="999709" y="942463"/>
                      <a:pt x="1210690" y="957252"/>
                    </a:cubicBezTo>
                    <a:cubicBezTo>
                      <a:pt x="1421777" y="971615"/>
                      <a:pt x="1628822" y="971509"/>
                      <a:pt x="1827886" y="959699"/>
                    </a:cubicBezTo>
                    <a:cubicBezTo>
                      <a:pt x="2026951" y="947570"/>
                      <a:pt x="2218462" y="923524"/>
                      <a:pt x="2397737" y="885329"/>
                    </a:cubicBezTo>
                    <a:cubicBezTo>
                      <a:pt x="2487322" y="866071"/>
                      <a:pt x="2573821" y="843196"/>
                      <a:pt x="2656064" y="815640"/>
                    </a:cubicBezTo>
                    <a:cubicBezTo>
                      <a:pt x="2738414" y="788297"/>
                      <a:pt x="2816295" y="755314"/>
                      <a:pt x="2887047" y="714990"/>
                    </a:cubicBezTo>
                    <a:cubicBezTo>
                      <a:pt x="2922051" y="694244"/>
                      <a:pt x="2955140" y="671581"/>
                      <a:pt x="2984398" y="645621"/>
                    </a:cubicBezTo>
                    <a:cubicBezTo>
                      <a:pt x="3013551" y="619661"/>
                      <a:pt x="3039086" y="589976"/>
                      <a:pt x="3054938" y="555824"/>
                    </a:cubicBezTo>
                    <a:lnTo>
                      <a:pt x="3060152" y="542844"/>
                    </a:lnTo>
                    <a:cubicBezTo>
                      <a:pt x="3061854" y="538481"/>
                      <a:pt x="3063875" y="534332"/>
                      <a:pt x="3064620" y="529757"/>
                    </a:cubicBezTo>
                    <a:lnTo>
                      <a:pt x="3067919" y="516351"/>
                    </a:lnTo>
                    <a:cubicBezTo>
                      <a:pt x="3068450" y="514117"/>
                      <a:pt x="3069089" y="511883"/>
                      <a:pt x="3069408" y="509648"/>
                    </a:cubicBezTo>
                    <a:lnTo>
                      <a:pt x="3069940" y="502839"/>
                    </a:lnTo>
                    <a:cubicBezTo>
                      <a:pt x="3072493" y="484646"/>
                      <a:pt x="3070578" y="466452"/>
                      <a:pt x="3065897" y="449216"/>
                    </a:cubicBezTo>
                    <a:cubicBezTo>
                      <a:pt x="3061109" y="431874"/>
                      <a:pt x="3052598" y="416127"/>
                      <a:pt x="3043448" y="401232"/>
                    </a:cubicBezTo>
                    <a:cubicBezTo>
                      <a:pt x="3033447" y="386763"/>
                      <a:pt x="3022701" y="373037"/>
                      <a:pt x="3010465" y="360802"/>
                    </a:cubicBezTo>
                    <a:cubicBezTo>
                      <a:pt x="2986527" y="336012"/>
                      <a:pt x="2959715" y="315159"/>
                      <a:pt x="2932584" y="296646"/>
                    </a:cubicBezTo>
                    <a:cubicBezTo>
                      <a:pt x="2905347" y="278133"/>
                      <a:pt x="2877684" y="261855"/>
                      <a:pt x="2850022" y="247385"/>
                    </a:cubicBezTo>
                    <a:cubicBezTo>
                      <a:pt x="2794909" y="218127"/>
                      <a:pt x="2740435" y="195464"/>
                      <a:pt x="2689047" y="175781"/>
                    </a:cubicBezTo>
                    <a:cubicBezTo>
                      <a:pt x="2586056" y="136947"/>
                      <a:pt x="2494450" y="111413"/>
                      <a:pt x="2419229" y="92580"/>
                    </a:cubicBezTo>
                    <a:cubicBezTo>
                      <a:pt x="2344008" y="73749"/>
                      <a:pt x="2284959" y="61939"/>
                      <a:pt x="2244848" y="54279"/>
                    </a:cubicBezTo>
                    <a:cubicBezTo>
                      <a:pt x="2224846" y="50235"/>
                      <a:pt x="2209418" y="47682"/>
                      <a:pt x="2199205" y="45767"/>
                    </a:cubicBezTo>
                    <a:cubicBezTo>
                      <a:pt x="2188884" y="43852"/>
                      <a:pt x="2183671" y="42788"/>
                      <a:pt x="2183671" y="42788"/>
                    </a:cubicBezTo>
                    <a:cubicBezTo>
                      <a:pt x="2183671" y="42788"/>
                      <a:pt x="2204843" y="45873"/>
                      <a:pt x="2245061" y="53214"/>
                    </a:cubicBezTo>
                    <a:cubicBezTo>
                      <a:pt x="2285278" y="60556"/>
                      <a:pt x="2344433" y="72046"/>
                      <a:pt x="2419761" y="90559"/>
                    </a:cubicBezTo>
                    <a:cubicBezTo>
                      <a:pt x="2495089" y="109072"/>
                      <a:pt x="2586801" y="134287"/>
                      <a:pt x="2690110" y="172909"/>
                    </a:cubicBezTo>
                    <a:cubicBezTo>
                      <a:pt x="2741605" y="192485"/>
                      <a:pt x="2796292" y="215041"/>
                      <a:pt x="2851618" y="244300"/>
                    </a:cubicBezTo>
                    <a:cubicBezTo>
                      <a:pt x="2879387" y="258769"/>
                      <a:pt x="2907262" y="274941"/>
                      <a:pt x="2934606" y="293560"/>
                    </a:cubicBezTo>
                    <a:cubicBezTo>
                      <a:pt x="2961949" y="312180"/>
                      <a:pt x="2988867" y="333033"/>
                      <a:pt x="3013231" y="358142"/>
                    </a:cubicBezTo>
                    <a:cubicBezTo>
                      <a:pt x="3025573" y="370484"/>
                      <a:pt x="3036532" y="384422"/>
                      <a:pt x="3046746" y="399104"/>
                    </a:cubicBezTo>
                    <a:cubicBezTo>
                      <a:pt x="3056109" y="414319"/>
                      <a:pt x="3064833" y="430384"/>
                      <a:pt x="3069834" y="448259"/>
                    </a:cubicBezTo>
                    <a:cubicBezTo>
                      <a:pt x="3074728" y="466026"/>
                      <a:pt x="3076643" y="484859"/>
                      <a:pt x="3074089" y="503478"/>
                    </a:cubicBezTo>
                    <a:lnTo>
                      <a:pt x="3073557" y="510499"/>
                    </a:lnTo>
                    <a:cubicBezTo>
                      <a:pt x="3073238" y="512840"/>
                      <a:pt x="3072493" y="515075"/>
                      <a:pt x="3072068" y="517415"/>
                    </a:cubicBezTo>
                    <a:lnTo>
                      <a:pt x="3068770" y="531247"/>
                    </a:lnTo>
                    <a:cubicBezTo>
                      <a:pt x="3067919" y="535928"/>
                      <a:pt x="3065897" y="540290"/>
                      <a:pt x="3064195" y="544652"/>
                    </a:cubicBezTo>
                    <a:lnTo>
                      <a:pt x="3058875" y="557952"/>
                    </a:lnTo>
                    <a:cubicBezTo>
                      <a:pt x="3042809" y="592849"/>
                      <a:pt x="3016849" y="622959"/>
                      <a:pt x="2987484" y="649238"/>
                    </a:cubicBezTo>
                    <a:cubicBezTo>
                      <a:pt x="2957906" y="675518"/>
                      <a:pt x="2924605" y="698393"/>
                      <a:pt x="2889494" y="719246"/>
                    </a:cubicBezTo>
                    <a:cubicBezTo>
                      <a:pt x="2818422" y="759783"/>
                      <a:pt x="2740329" y="792978"/>
                      <a:pt x="2657766" y="820534"/>
                    </a:cubicBezTo>
                    <a:cubicBezTo>
                      <a:pt x="2575310" y="848197"/>
                      <a:pt x="2488598" y="871285"/>
                      <a:pt x="2398908" y="890542"/>
                    </a:cubicBezTo>
                    <a:cubicBezTo>
                      <a:pt x="2219313" y="928844"/>
                      <a:pt x="2027696" y="953102"/>
                      <a:pt x="1828312" y="965338"/>
                    </a:cubicBezTo>
                    <a:cubicBezTo>
                      <a:pt x="1628928" y="977254"/>
                      <a:pt x="1421777" y="977467"/>
                      <a:pt x="1210371" y="962997"/>
                    </a:cubicBezTo>
                    <a:cubicBezTo>
                      <a:pt x="999177" y="948102"/>
                      <a:pt x="793622" y="920333"/>
                      <a:pt x="599451" y="872881"/>
                    </a:cubicBezTo>
                    <a:cubicBezTo>
                      <a:pt x="502419" y="849155"/>
                      <a:pt x="408259" y="820641"/>
                      <a:pt x="319313" y="784147"/>
                    </a:cubicBezTo>
                    <a:cubicBezTo>
                      <a:pt x="230793" y="747335"/>
                      <a:pt x="145464" y="703606"/>
                      <a:pt x="77903" y="640195"/>
                    </a:cubicBezTo>
                    <a:cubicBezTo>
                      <a:pt x="44921" y="608489"/>
                      <a:pt x="15875" y="570613"/>
                      <a:pt x="5129" y="526140"/>
                    </a:cubicBezTo>
                    <a:cubicBezTo>
                      <a:pt x="-1467" y="504329"/>
                      <a:pt x="-722" y="481241"/>
                      <a:pt x="1938" y="459217"/>
                    </a:cubicBezTo>
                    <a:lnTo>
                      <a:pt x="5874" y="442939"/>
                    </a:lnTo>
                    <a:cubicBezTo>
                      <a:pt x="6619" y="440279"/>
                      <a:pt x="7044" y="437513"/>
                      <a:pt x="7896" y="434853"/>
                    </a:cubicBezTo>
                    <a:lnTo>
                      <a:pt x="10981" y="427086"/>
                    </a:lnTo>
                    <a:lnTo>
                      <a:pt x="17152" y="411659"/>
                    </a:lnTo>
                    <a:cubicBezTo>
                      <a:pt x="19705" y="406764"/>
                      <a:pt x="22472" y="402083"/>
                      <a:pt x="25132" y="397295"/>
                    </a:cubicBezTo>
                    <a:cubicBezTo>
                      <a:pt x="47155" y="359206"/>
                      <a:pt x="78648" y="328564"/>
                      <a:pt x="111843" y="302498"/>
                    </a:cubicBezTo>
                    <a:cubicBezTo>
                      <a:pt x="145358" y="276644"/>
                      <a:pt x="180787" y="254513"/>
                      <a:pt x="216962" y="235575"/>
                    </a:cubicBezTo>
                    <a:cubicBezTo>
                      <a:pt x="289310" y="197486"/>
                      <a:pt x="363361" y="169398"/>
                      <a:pt x="435284" y="145778"/>
                    </a:cubicBezTo>
                    <a:cubicBezTo>
                      <a:pt x="507419" y="122371"/>
                      <a:pt x="577853" y="104071"/>
                      <a:pt x="645520" y="88857"/>
                    </a:cubicBezTo>
                    <a:cubicBezTo>
                      <a:pt x="713187" y="73536"/>
                      <a:pt x="778194" y="61407"/>
                      <a:pt x="839903" y="51725"/>
                    </a:cubicBezTo>
                    <a:cubicBezTo>
                      <a:pt x="901613" y="41617"/>
                      <a:pt x="960130" y="34276"/>
                      <a:pt x="1014817" y="27786"/>
                    </a:cubicBezTo>
                    <a:cubicBezTo>
                      <a:pt x="1124403" y="15551"/>
                      <a:pt x="1219201" y="9061"/>
                      <a:pt x="1296657" y="5337"/>
                    </a:cubicBezTo>
                    <a:cubicBezTo>
                      <a:pt x="1374219" y="1826"/>
                      <a:pt x="1434438" y="655"/>
                      <a:pt x="1475294" y="336"/>
                    </a:cubicBezTo>
                    <a:cubicBezTo>
                      <a:pt x="1495615" y="336"/>
                      <a:pt x="1511255" y="230"/>
                      <a:pt x="1521788" y="230"/>
                    </a:cubicBezTo>
                    <a:cubicBezTo>
                      <a:pt x="1532534" y="-89"/>
                      <a:pt x="1537960" y="17"/>
                      <a:pt x="1537960" y="17"/>
                    </a:cubicBezTo>
                    <a:close/>
                  </a:path>
                </a:pathLst>
              </a:custGeom>
              <a:solidFill>
                <a:srgbClr val="E8505B"/>
              </a:solidFill>
              <a:ln w="10627" cap="flat">
                <a:noFill/>
                <a:prstDash val="solid"/>
                <a:miter/>
              </a:ln>
            </p:spPr>
            <p:txBody>
              <a:bodyPr rtlCol="0" anchor="ctr"/>
              <a:lstStyle/>
              <a:p>
                <a:endParaRPr lang="zh-CN" altLang="en-US"/>
              </a:p>
            </p:txBody>
          </p:sp>
          <p:sp>
            <p:nvSpPr>
              <p:cNvPr id="760" name="任意多边形: 形状 759"/>
              <p:cNvSpPr/>
              <p:nvPr/>
            </p:nvSpPr>
            <p:spPr>
              <a:xfrm>
                <a:off x="7214791" y="2947675"/>
                <a:ext cx="3621514" cy="1146363"/>
              </a:xfrm>
              <a:custGeom>
                <a:avLst/>
                <a:gdLst>
                  <a:gd name="connsiteX0" fmla="*/ 900662 w 3621514"/>
                  <a:gd name="connsiteY0" fmla="*/ 77716 h 1146363"/>
                  <a:gd name="connsiteX1" fmla="*/ 882788 w 3621514"/>
                  <a:gd name="connsiteY1" fmla="*/ 81439 h 1146363"/>
                  <a:gd name="connsiteX2" fmla="*/ 830229 w 3621514"/>
                  <a:gd name="connsiteY2" fmla="*/ 92079 h 1146363"/>
                  <a:gd name="connsiteX3" fmla="*/ 629781 w 3621514"/>
                  <a:gd name="connsiteY3" fmla="*/ 140063 h 1146363"/>
                  <a:gd name="connsiteX4" fmla="*/ 322619 w 3621514"/>
                  <a:gd name="connsiteY4" fmla="*/ 248586 h 1146363"/>
                  <a:gd name="connsiteX5" fmla="*/ 234737 w 3621514"/>
                  <a:gd name="connsiteY5" fmla="*/ 293165 h 1146363"/>
                  <a:gd name="connsiteX6" fmla="*/ 146535 w 3621514"/>
                  <a:gd name="connsiteY6" fmla="*/ 349767 h 1146363"/>
                  <a:gd name="connsiteX7" fmla="*/ 65143 w 3621514"/>
                  <a:gd name="connsiteY7" fmla="*/ 424563 h 1146363"/>
                  <a:gd name="connsiteX8" fmla="*/ 9924 w 3621514"/>
                  <a:gd name="connsiteY8" fmla="*/ 525744 h 1146363"/>
                  <a:gd name="connsiteX9" fmla="*/ 18649 w 3621514"/>
                  <a:gd name="connsiteY9" fmla="*/ 644907 h 1146363"/>
                  <a:gd name="connsiteX10" fmla="*/ 92274 w 3621514"/>
                  <a:gd name="connsiteY10" fmla="*/ 747897 h 1146363"/>
                  <a:gd name="connsiteX11" fmla="*/ 320278 w 3621514"/>
                  <a:gd name="connsiteY11" fmla="*/ 893445 h 1146363"/>
                  <a:gd name="connsiteX12" fmla="*/ 895023 w 3621514"/>
                  <a:gd name="connsiteY12" fmla="*/ 1062507 h 1146363"/>
                  <a:gd name="connsiteX13" fmla="*/ 1554459 w 3621514"/>
                  <a:gd name="connsiteY13" fmla="*/ 1135281 h 1146363"/>
                  <a:gd name="connsiteX14" fmla="*/ 2266666 w 3621514"/>
                  <a:gd name="connsiteY14" fmla="*/ 1122620 h 1146363"/>
                  <a:gd name="connsiteX15" fmla="*/ 2969404 w 3621514"/>
                  <a:gd name="connsiteY15" fmla="*/ 1008139 h 1146363"/>
                  <a:gd name="connsiteX16" fmla="*/ 3289440 w 3621514"/>
                  <a:gd name="connsiteY16" fmla="*/ 898233 h 1146363"/>
                  <a:gd name="connsiteX17" fmla="*/ 3434031 w 3621514"/>
                  <a:gd name="connsiteY17" fmla="*/ 821096 h 1146363"/>
                  <a:gd name="connsiteX18" fmla="*/ 3555853 w 3621514"/>
                  <a:gd name="connsiteY18" fmla="*/ 718319 h 1146363"/>
                  <a:gd name="connsiteX19" fmla="*/ 3616285 w 3621514"/>
                  <a:gd name="connsiteY19" fmla="*/ 578623 h 1146363"/>
                  <a:gd name="connsiteX20" fmla="*/ 3615647 w 3621514"/>
                  <a:gd name="connsiteY20" fmla="*/ 559578 h 1146363"/>
                  <a:gd name="connsiteX21" fmla="*/ 3613625 w 3621514"/>
                  <a:gd name="connsiteY21" fmla="*/ 540746 h 1146363"/>
                  <a:gd name="connsiteX22" fmla="*/ 3609476 w 3621514"/>
                  <a:gd name="connsiteY22" fmla="*/ 522233 h 1146363"/>
                  <a:gd name="connsiteX23" fmla="*/ 3603411 w 3621514"/>
                  <a:gd name="connsiteY23" fmla="*/ 504359 h 1146363"/>
                  <a:gd name="connsiteX24" fmla="*/ 3566918 w 3621514"/>
                  <a:gd name="connsiteY24" fmla="*/ 439139 h 1146363"/>
                  <a:gd name="connsiteX25" fmla="*/ 3459033 w 3621514"/>
                  <a:gd name="connsiteY25" fmla="*/ 339447 h 1146363"/>
                  <a:gd name="connsiteX26" fmla="*/ 3335509 w 3621514"/>
                  <a:gd name="connsiteY26" fmla="*/ 267205 h 1146363"/>
                  <a:gd name="connsiteX27" fmla="*/ 3082502 w 3621514"/>
                  <a:gd name="connsiteY27" fmla="*/ 167832 h 1146363"/>
                  <a:gd name="connsiteX28" fmla="*/ 2839709 w 3621514"/>
                  <a:gd name="connsiteY28" fmla="*/ 103782 h 1146363"/>
                  <a:gd name="connsiteX29" fmla="*/ 2088455 w 3621514"/>
                  <a:gd name="connsiteY29" fmla="*/ 7921 h 1146363"/>
                  <a:gd name="connsiteX30" fmla="*/ 1882368 w 3621514"/>
                  <a:gd name="connsiteY30" fmla="*/ 1856 h 1146363"/>
                  <a:gd name="connsiteX31" fmla="*/ 1828745 w 3621514"/>
                  <a:gd name="connsiteY31" fmla="*/ 686 h 1146363"/>
                  <a:gd name="connsiteX32" fmla="*/ 1810445 w 3621514"/>
                  <a:gd name="connsiteY32" fmla="*/ 47 h 1146363"/>
                  <a:gd name="connsiteX33" fmla="*/ 1828745 w 3621514"/>
                  <a:gd name="connsiteY33" fmla="*/ 47 h 1146363"/>
                  <a:gd name="connsiteX34" fmla="*/ 1882368 w 3621514"/>
                  <a:gd name="connsiteY34" fmla="*/ 686 h 1146363"/>
                  <a:gd name="connsiteX35" fmla="*/ 2088561 w 3621514"/>
                  <a:gd name="connsiteY35" fmla="*/ 5686 h 1146363"/>
                  <a:gd name="connsiteX36" fmla="*/ 2840560 w 3621514"/>
                  <a:gd name="connsiteY36" fmla="*/ 99846 h 1146363"/>
                  <a:gd name="connsiteX37" fmla="*/ 3083779 w 3621514"/>
                  <a:gd name="connsiteY37" fmla="*/ 163683 h 1146363"/>
                  <a:gd name="connsiteX38" fmla="*/ 3337530 w 3621514"/>
                  <a:gd name="connsiteY38" fmla="*/ 262949 h 1146363"/>
                  <a:gd name="connsiteX39" fmla="*/ 3461800 w 3621514"/>
                  <a:gd name="connsiteY39" fmla="*/ 335404 h 1146363"/>
                  <a:gd name="connsiteX40" fmla="*/ 3570854 w 3621514"/>
                  <a:gd name="connsiteY40" fmla="*/ 436053 h 1146363"/>
                  <a:gd name="connsiteX41" fmla="*/ 3608093 w 3621514"/>
                  <a:gd name="connsiteY41" fmla="*/ 502550 h 1146363"/>
                  <a:gd name="connsiteX42" fmla="*/ 3614263 w 3621514"/>
                  <a:gd name="connsiteY42" fmla="*/ 520850 h 1146363"/>
                  <a:gd name="connsiteX43" fmla="*/ 3618519 w 3621514"/>
                  <a:gd name="connsiteY43" fmla="*/ 539788 h 1146363"/>
                  <a:gd name="connsiteX44" fmla="*/ 3620647 w 3621514"/>
                  <a:gd name="connsiteY44" fmla="*/ 559152 h 1146363"/>
                  <a:gd name="connsiteX45" fmla="*/ 3621286 w 3621514"/>
                  <a:gd name="connsiteY45" fmla="*/ 578729 h 1146363"/>
                  <a:gd name="connsiteX46" fmla="*/ 3602879 w 3621514"/>
                  <a:gd name="connsiteY46" fmla="*/ 654801 h 1146363"/>
                  <a:gd name="connsiteX47" fmla="*/ 3559789 w 3621514"/>
                  <a:gd name="connsiteY47" fmla="*/ 721405 h 1146363"/>
                  <a:gd name="connsiteX48" fmla="*/ 3436903 w 3621514"/>
                  <a:gd name="connsiteY48" fmla="*/ 825246 h 1146363"/>
                  <a:gd name="connsiteX49" fmla="*/ 3291674 w 3621514"/>
                  <a:gd name="connsiteY49" fmla="*/ 902914 h 1146363"/>
                  <a:gd name="connsiteX50" fmla="*/ 2970787 w 3621514"/>
                  <a:gd name="connsiteY50" fmla="*/ 1013246 h 1146363"/>
                  <a:gd name="connsiteX51" fmla="*/ 2267092 w 3621514"/>
                  <a:gd name="connsiteY51" fmla="*/ 1128046 h 1146363"/>
                  <a:gd name="connsiteX52" fmla="*/ 1554140 w 3621514"/>
                  <a:gd name="connsiteY52" fmla="*/ 1140600 h 1146363"/>
                  <a:gd name="connsiteX53" fmla="*/ 894066 w 3621514"/>
                  <a:gd name="connsiteY53" fmla="*/ 1067507 h 1146363"/>
                  <a:gd name="connsiteX54" fmla="*/ 318363 w 3621514"/>
                  <a:gd name="connsiteY54" fmla="*/ 897594 h 1146363"/>
                  <a:gd name="connsiteX55" fmla="*/ 89401 w 3621514"/>
                  <a:gd name="connsiteY55" fmla="*/ 750982 h 1146363"/>
                  <a:gd name="connsiteX56" fmla="*/ 14925 w 3621514"/>
                  <a:gd name="connsiteY56" fmla="*/ 646396 h 1146363"/>
                  <a:gd name="connsiteX57" fmla="*/ 6201 w 3621514"/>
                  <a:gd name="connsiteY57" fmla="*/ 524680 h 1146363"/>
                  <a:gd name="connsiteX58" fmla="*/ 62377 w 3621514"/>
                  <a:gd name="connsiteY58" fmla="*/ 422009 h 1146363"/>
                  <a:gd name="connsiteX59" fmla="*/ 144514 w 3621514"/>
                  <a:gd name="connsiteY59" fmla="*/ 346788 h 1146363"/>
                  <a:gd name="connsiteX60" fmla="*/ 233141 w 3621514"/>
                  <a:gd name="connsiteY60" fmla="*/ 290186 h 1146363"/>
                  <a:gd name="connsiteX61" fmla="*/ 321342 w 3621514"/>
                  <a:gd name="connsiteY61" fmla="*/ 245713 h 1146363"/>
                  <a:gd name="connsiteX62" fmla="*/ 629143 w 3621514"/>
                  <a:gd name="connsiteY62" fmla="*/ 137829 h 1146363"/>
                  <a:gd name="connsiteX63" fmla="*/ 830016 w 3621514"/>
                  <a:gd name="connsiteY63" fmla="*/ 90802 h 1146363"/>
                  <a:gd name="connsiteX64" fmla="*/ 900662 w 3621514"/>
                  <a:gd name="connsiteY64" fmla="*/ 77716 h 11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621514" h="1146363">
                    <a:moveTo>
                      <a:pt x="900662" y="77716"/>
                    </a:moveTo>
                    <a:cubicBezTo>
                      <a:pt x="900662" y="77716"/>
                      <a:pt x="894598" y="79099"/>
                      <a:pt x="882788" y="81439"/>
                    </a:cubicBezTo>
                    <a:cubicBezTo>
                      <a:pt x="870978" y="83886"/>
                      <a:pt x="853317" y="87078"/>
                      <a:pt x="830229" y="92079"/>
                    </a:cubicBezTo>
                    <a:cubicBezTo>
                      <a:pt x="784053" y="101654"/>
                      <a:pt x="716067" y="116443"/>
                      <a:pt x="629781" y="140063"/>
                    </a:cubicBezTo>
                    <a:cubicBezTo>
                      <a:pt x="543707" y="164108"/>
                      <a:pt x="438483" y="196027"/>
                      <a:pt x="322619" y="248586"/>
                    </a:cubicBezTo>
                    <a:cubicBezTo>
                      <a:pt x="293786" y="261885"/>
                      <a:pt x="264208" y="276355"/>
                      <a:pt x="234737" y="293165"/>
                    </a:cubicBezTo>
                    <a:cubicBezTo>
                      <a:pt x="205265" y="309869"/>
                      <a:pt x="175368" y="328276"/>
                      <a:pt x="146535" y="349767"/>
                    </a:cubicBezTo>
                    <a:cubicBezTo>
                      <a:pt x="117809" y="371365"/>
                      <a:pt x="89508" y="395517"/>
                      <a:pt x="65143" y="424563"/>
                    </a:cubicBezTo>
                    <a:cubicBezTo>
                      <a:pt x="40992" y="453502"/>
                      <a:pt x="19500" y="487123"/>
                      <a:pt x="9924" y="525744"/>
                    </a:cubicBezTo>
                    <a:cubicBezTo>
                      <a:pt x="-290" y="564047"/>
                      <a:pt x="2583" y="606605"/>
                      <a:pt x="18649" y="644907"/>
                    </a:cubicBezTo>
                    <a:cubicBezTo>
                      <a:pt x="34395" y="683528"/>
                      <a:pt x="61100" y="717787"/>
                      <a:pt x="92274" y="747897"/>
                    </a:cubicBezTo>
                    <a:cubicBezTo>
                      <a:pt x="155260" y="808329"/>
                      <a:pt x="235162" y="854079"/>
                      <a:pt x="320278" y="893445"/>
                    </a:cubicBezTo>
                    <a:cubicBezTo>
                      <a:pt x="491680" y="971326"/>
                      <a:pt x="687341" y="1023566"/>
                      <a:pt x="895023" y="1062507"/>
                    </a:cubicBezTo>
                    <a:cubicBezTo>
                      <a:pt x="1103025" y="1101022"/>
                      <a:pt x="1324433" y="1124854"/>
                      <a:pt x="1554459" y="1135281"/>
                    </a:cubicBezTo>
                    <a:cubicBezTo>
                      <a:pt x="1784484" y="1145388"/>
                      <a:pt x="2023341" y="1142516"/>
                      <a:pt x="2266666" y="1122620"/>
                    </a:cubicBezTo>
                    <a:cubicBezTo>
                      <a:pt x="2509991" y="1102405"/>
                      <a:pt x="2746613" y="1066656"/>
                      <a:pt x="2969404" y="1008139"/>
                    </a:cubicBezTo>
                    <a:cubicBezTo>
                      <a:pt x="3080587" y="978667"/>
                      <a:pt x="3188471" y="943451"/>
                      <a:pt x="3289440" y="898233"/>
                    </a:cubicBezTo>
                    <a:cubicBezTo>
                      <a:pt x="3339871" y="875464"/>
                      <a:pt x="3388706" y="850462"/>
                      <a:pt x="3434031" y="821096"/>
                    </a:cubicBezTo>
                    <a:cubicBezTo>
                      <a:pt x="3479355" y="791732"/>
                      <a:pt x="3521806" y="758430"/>
                      <a:pt x="3555853" y="718319"/>
                    </a:cubicBezTo>
                    <a:cubicBezTo>
                      <a:pt x="3589793" y="678634"/>
                      <a:pt x="3614795" y="630011"/>
                      <a:pt x="3616285" y="578623"/>
                    </a:cubicBezTo>
                    <a:cubicBezTo>
                      <a:pt x="3616817" y="572239"/>
                      <a:pt x="3616072" y="565962"/>
                      <a:pt x="3615647" y="559578"/>
                    </a:cubicBezTo>
                    <a:cubicBezTo>
                      <a:pt x="3614902" y="553301"/>
                      <a:pt x="3615327" y="546811"/>
                      <a:pt x="3613625" y="540746"/>
                    </a:cubicBezTo>
                    <a:lnTo>
                      <a:pt x="3609476" y="522233"/>
                    </a:lnTo>
                    <a:cubicBezTo>
                      <a:pt x="3608412" y="515956"/>
                      <a:pt x="3605326" y="510317"/>
                      <a:pt x="3603411" y="504359"/>
                    </a:cubicBezTo>
                    <a:cubicBezTo>
                      <a:pt x="3595112" y="480527"/>
                      <a:pt x="3581175" y="459354"/>
                      <a:pt x="3566918" y="439139"/>
                    </a:cubicBezTo>
                    <a:cubicBezTo>
                      <a:pt x="3536382" y="399666"/>
                      <a:pt x="3498506" y="367429"/>
                      <a:pt x="3459033" y="339447"/>
                    </a:cubicBezTo>
                    <a:cubicBezTo>
                      <a:pt x="3419348" y="311571"/>
                      <a:pt x="3377428" y="288377"/>
                      <a:pt x="3335509" y="267205"/>
                    </a:cubicBezTo>
                    <a:cubicBezTo>
                      <a:pt x="3251138" y="225604"/>
                      <a:pt x="3165809" y="193899"/>
                      <a:pt x="3082502" y="167832"/>
                    </a:cubicBezTo>
                    <a:cubicBezTo>
                      <a:pt x="2999195" y="141765"/>
                      <a:pt x="2917803" y="121125"/>
                      <a:pt x="2839709" y="103782"/>
                    </a:cubicBezTo>
                    <a:cubicBezTo>
                      <a:pt x="2526589" y="36222"/>
                      <a:pt x="2266985" y="17922"/>
                      <a:pt x="2088455" y="7921"/>
                    </a:cubicBezTo>
                    <a:cubicBezTo>
                      <a:pt x="1999083" y="3239"/>
                      <a:pt x="1929501" y="3133"/>
                      <a:pt x="1882368" y="1856"/>
                    </a:cubicBezTo>
                    <a:cubicBezTo>
                      <a:pt x="1858854" y="1324"/>
                      <a:pt x="1840874" y="898"/>
                      <a:pt x="1828745" y="686"/>
                    </a:cubicBezTo>
                    <a:cubicBezTo>
                      <a:pt x="1816616" y="366"/>
                      <a:pt x="1810445" y="47"/>
                      <a:pt x="1810445" y="47"/>
                    </a:cubicBezTo>
                    <a:cubicBezTo>
                      <a:pt x="1810445" y="47"/>
                      <a:pt x="1816616" y="-59"/>
                      <a:pt x="1828745" y="47"/>
                    </a:cubicBezTo>
                    <a:cubicBezTo>
                      <a:pt x="1840874" y="154"/>
                      <a:pt x="1858854" y="366"/>
                      <a:pt x="1882368" y="686"/>
                    </a:cubicBezTo>
                    <a:cubicBezTo>
                      <a:pt x="1929501" y="1537"/>
                      <a:pt x="1999083" y="1324"/>
                      <a:pt x="2088561" y="5686"/>
                    </a:cubicBezTo>
                    <a:cubicBezTo>
                      <a:pt x="2267198" y="14943"/>
                      <a:pt x="2526908" y="32711"/>
                      <a:pt x="2840560" y="99846"/>
                    </a:cubicBezTo>
                    <a:cubicBezTo>
                      <a:pt x="2918760" y="117082"/>
                      <a:pt x="3000259" y="137616"/>
                      <a:pt x="3083779" y="163683"/>
                    </a:cubicBezTo>
                    <a:cubicBezTo>
                      <a:pt x="3167298" y="189643"/>
                      <a:pt x="3252947" y="221349"/>
                      <a:pt x="3337530" y="262949"/>
                    </a:cubicBezTo>
                    <a:cubicBezTo>
                      <a:pt x="3379663" y="284122"/>
                      <a:pt x="3421795" y="307316"/>
                      <a:pt x="3461800" y="335404"/>
                    </a:cubicBezTo>
                    <a:cubicBezTo>
                      <a:pt x="3501591" y="363599"/>
                      <a:pt x="3539894" y="396049"/>
                      <a:pt x="3570854" y="436053"/>
                    </a:cubicBezTo>
                    <a:cubicBezTo>
                      <a:pt x="3585431" y="456588"/>
                      <a:pt x="3599581" y="478080"/>
                      <a:pt x="3608093" y="502550"/>
                    </a:cubicBezTo>
                    <a:cubicBezTo>
                      <a:pt x="3610114" y="508615"/>
                      <a:pt x="3613199" y="514467"/>
                      <a:pt x="3614263" y="520850"/>
                    </a:cubicBezTo>
                    <a:lnTo>
                      <a:pt x="3618519" y="539788"/>
                    </a:lnTo>
                    <a:cubicBezTo>
                      <a:pt x="3620222" y="546066"/>
                      <a:pt x="3619796" y="552662"/>
                      <a:pt x="3620647" y="559152"/>
                    </a:cubicBezTo>
                    <a:cubicBezTo>
                      <a:pt x="3621073" y="565642"/>
                      <a:pt x="3621924" y="572133"/>
                      <a:pt x="3621286" y="578729"/>
                    </a:cubicBezTo>
                    <a:cubicBezTo>
                      <a:pt x="3620541" y="604902"/>
                      <a:pt x="3613732" y="630863"/>
                      <a:pt x="3602879" y="654801"/>
                    </a:cubicBezTo>
                    <a:cubicBezTo>
                      <a:pt x="3592133" y="678953"/>
                      <a:pt x="3577025" y="701083"/>
                      <a:pt x="3559789" y="721405"/>
                    </a:cubicBezTo>
                    <a:cubicBezTo>
                      <a:pt x="3525211" y="762154"/>
                      <a:pt x="3482440" y="795668"/>
                      <a:pt x="3436903" y="825246"/>
                    </a:cubicBezTo>
                    <a:cubicBezTo>
                      <a:pt x="3391260" y="854824"/>
                      <a:pt x="3342212" y="880039"/>
                      <a:pt x="3291674" y="902914"/>
                    </a:cubicBezTo>
                    <a:cubicBezTo>
                      <a:pt x="3190280" y="948238"/>
                      <a:pt x="3082289" y="983668"/>
                      <a:pt x="2970787" y="1013246"/>
                    </a:cubicBezTo>
                    <a:cubicBezTo>
                      <a:pt x="2747677" y="1071976"/>
                      <a:pt x="2510736" y="1107725"/>
                      <a:pt x="2267092" y="1128046"/>
                    </a:cubicBezTo>
                    <a:cubicBezTo>
                      <a:pt x="2023447" y="1147942"/>
                      <a:pt x="1784378" y="1150814"/>
                      <a:pt x="1554140" y="1140600"/>
                    </a:cubicBezTo>
                    <a:cubicBezTo>
                      <a:pt x="1323901" y="1130174"/>
                      <a:pt x="1102387" y="1106235"/>
                      <a:pt x="894066" y="1067507"/>
                    </a:cubicBezTo>
                    <a:cubicBezTo>
                      <a:pt x="686064" y="1028354"/>
                      <a:pt x="490191" y="975901"/>
                      <a:pt x="318363" y="897594"/>
                    </a:cubicBezTo>
                    <a:cubicBezTo>
                      <a:pt x="233034" y="858016"/>
                      <a:pt x="152813" y="811947"/>
                      <a:pt x="89401" y="750982"/>
                    </a:cubicBezTo>
                    <a:cubicBezTo>
                      <a:pt x="57908" y="720553"/>
                      <a:pt x="30884" y="685762"/>
                      <a:pt x="14925" y="646396"/>
                    </a:cubicBezTo>
                    <a:cubicBezTo>
                      <a:pt x="-1460" y="607349"/>
                      <a:pt x="-4333" y="563727"/>
                      <a:pt x="6201" y="524680"/>
                    </a:cubicBezTo>
                    <a:cubicBezTo>
                      <a:pt x="15989" y="485208"/>
                      <a:pt x="37906" y="451268"/>
                      <a:pt x="62377" y="422009"/>
                    </a:cubicBezTo>
                    <a:cubicBezTo>
                      <a:pt x="87061" y="392751"/>
                      <a:pt x="115574" y="368386"/>
                      <a:pt x="144514" y="346788"/>
                    </a:cubicBezTo>
                    <a:cubicBezTo>
                      <a:pt x="173560" y="325190"/>
                      <a:pt x="203563" y="306784"/>
                      <a:pt x="233141" y="290186"/>
                    </a:cubicBezTo>
                    <a:cubicBezTo>
                      <a:pt x="262719" y="273482"/>
                      <a:pt x="292403" y="258906"/>
                      <a:pt x="321342" y="245713"/>
                    </a:cubicBezTo>
                    <a:cubicBezTo>
                      <a:pt x="437525" y="193260"/>
                      <a:pt x="542856" y="161555"/>
                      <a:pt x="629143" y="137829"/>
                    </a:cubicBezTo>
                    <a:cubicBezTo>
                      <a:pt x="715642" y="114528"/>
                      <a:pt x="783734" y="100059"/>
                      <a:pt x="830016" y="90802"/>
                    </a:cubicBezTo>
                    <a:cubicBezTo>
                      <a:pt x="876191" y="81759"/>
                      <a:pt x="900662" y="77716"/>
                      <a:pt x="900662" y="77716"/>
                    </a:cubicBezTo>
                    <a:close/>
                  </a:path>
                </a:pathLst>
              </a:custGeom>
              <a:solidFill>
                <a:srgbClr val="E8505B"/>
              </a:solidFill>
              <a:ln w="10627" cap="flat">
                <a:noFill/>
                <a:prstDash val="solid"/>
                <a:miter/>
              </a:ln>
            </p:spPr>
            <p:txBody>
              <a:bodyPr rtlCol="0" anchor="ctr"/>
              <a:lstStyle/>
              <a:p>
                <a:endParaRPr lang="zh-CN" altLang="en-US"/>
              </a:p>
            </p:txBody>
          </p:sp>
          <p:sp>
            <p:nvSpPr>
              <p:cNvPr id="761" name="任意多边形: 形状 760"/>
              <p:cNvSpPr/>
              <p:nvPr/>
            </p:nvSpPr>
            <p:spPr>
              <a:xfrm>
                <a:off x="7727857" y="4595426"/>
                <a:ext cx="2567453" cy="813129"/>
              </a:xfrm>
              <a:custGeom>
                <a:avLst/>
                <a:gdLst>
                  <a:gd name="connsiteX0" fmla="*/ 760510 w 2567453"/>
                  <a:gd name="connsiteY0" fmla="*/ 35569 h 813129"/>
                  <a:gd name="connsiteX1" fmla="*/ 707419 w 2567453"/>
                  <a:gd name="connsiteY1" fmla="*/ 43974 h 813129"/>
                  <a:gd name="connsiteX2" fmla="*/ 556126 w 2567453"/>
                  <a:gd name="connsiteY2" fmla="*/ 72701 h 813129"/>
                  <a:gd name="connsiteX3" fmla="*/ 321738 w 2567453"/>
                  <a:gd name="connsiteY3" fmla="*/ 138772 h 813129"/>
                  <a:gd name="connsiteX4" fmla="*/ 182361 w 2567453"/>
                  <a:gd name="connsiteY4" fmla="*/ 199311 h 813129"/>
                  <a:gd name="connsiteX5" fmla="*/ 111608 w 2567453"/>
                  <a:gd name="connsiteY5" fmla="*/ 242507 h 813129"/>
                  <a:gd name="connsiteX6" fmla="*/ 46601 w 2567453"/>
                  <a:gd name="connsiteY6" fmla="*/ 300386 h 813129"/>
                  <a:gd name="connsiteX7" fmla="*/ 20960 w 2567453"/>
                  <a:gd name="connsiteY7" fmla="*/ 337412 h 813129"/>
                  <a:gd name="connsiteX8" fmla="*/ 5107 w 2567453"/>
                  <a:gd name="connsiteY8" fmla="*/ 380395 h 813129"/>
                  <a:gd name="connsiteX9" fmla="*/ 3192 w 2567453"/>
                  <a:gd name="connsiteY9" fmla="*/ 391886 h 813129"/>
                  <a:gd name="connsiteX10" fmla="*/ 2553 w 2567453"/>
                  <a:gd name="connsiteY10" fmla="*/ 403589 h 813129"/>
                  <a:gd name="connsiteX11" fmla="*/ 4256 w 2567453"/>
                  <a:gd name="connsiteY11" fmla="*/ 427102 h 813129"/>
                  <a:gd name="connsiteX12" fmla="*/ 10320 w 2567453"/>
                  <a:gd name="connsiteY12" fmla="*/ 450190 h 813129"/>
                  <a:gd name="connsiteX13" fmla="*/ 14789 w 2567453"/>
                  <a:gd name="connsiteY13" fmla="*/ 461362 h 813129"/>
                  <a:gd name="connsiteX14" fmla="*/ 17023 w 2567453"/>
                  <a:gd name="connsiteY14" fmla="*/ 467001 h 813129"/>
                  <a:gd name="connsiteX15" fmla="*/ 20002 w 2567453"/>
                  <a:gd name="connsiteY15" fmla="*/ 472320 h 813129"/>
                  <a:gd name="connsiteX16" fmla="*/ 83946 w 2567453"/>
                  <a:gd name="connsiteY16" fmla="*/ 547542 h 813129"/>
                  <a:gd name="connsiteX17" fmla="*/ 169700 w 2567453"/>
                  <a:gd name="connsiteY17" fmla="*/ 605101 h 813129"/>
                  <a:gd name="connsiteX18" fmla="*/ 370254 w 2567453"/>
                  <a:gd name="connsiteY18" fmla="*/ 688834 h 813129"/>
                  <a:gd name="connsiteX19" fmla="*/ 593896 w 2567453"/>
                  <a:gd name="connsiteY19" fmla="*/ 745968 h 813129"/>
                  <a:gd name="connsiteX20" fmla="*/ 1085972 w 2567453"/>
                  <a:gd name="connsiteY20" fmla="*/ 804804 h 813129"/>
                  <a:gd name="connsiteX21" fmla="*/ 1618160 w 2567453"/>
                  <a:gd name="connsiteY21" fmla="*/ 795548 h 813129"/>
                  <a:gd name="connsiteX22" fmla="*/ 2142367 w 2567453"/>
                  <a:gd name="connsiteY22" fmla="*/ 705219 h 813129"/>
                  <a:gd name="connsiteX23" fmla="*/ 2378564 w 2567453"/>
                  <a:gd name="connsiteY23" fmla="*/ 615209 h 813129"/>
                  <a:gd name="connsiteX24" fmla="*/ 2481341 w 2567453"/>
                  <a:gd name="connsiteY24" fmla="*/ 548818 h 813129"/>
                  <a:gd name="connsiteX25" fmla="*/ 2503791 w 2567453"/>
                  <a:gd name="connsiteY25" fmla="*/ 528709 h 813129"/>
                  <a:gd name="connsiteX26" fmla="*/ 2524112 w 2567453"/>
                  <a:gd name="connsiteY26" fmla="*/ 506792 h 813129"/>
                  <a:gd name="connsiteX27" fmla="*/ 2554328 w 2567453"/>
                  <a:gd name="connsiteY27" fmla="*/ 456255 h 813129"/>
                  <a:gd name="connsiteX28" fmla="*/ 2549647 w 2567453"/>
                  <a:gd name="connsiteY28" fmla="*/ 344114 h 813129"/>
                  <a:gd name="connsiteX29" fmla="*/ 2476341 w 2567453"/>
                  <a:gd name="connsiteY29" fmla="*/ 258786 h 813129"/>
                  <a:gd name="connsiteX30" fmla="*/ 2286213 w 2567453"/>
                  <a:gd name="connsiteY30" fmla="*/ 154732 h 813129"/>
                  <a:gd name="connsiteX31" fmla="*/ 2092681 w 2567453"/>
                  <a:gd name="connsiteY31" fmla="*/ 92703 h 813129"/>
                  <a:gd name="connsiteX32" fmla="*/ 1909256 w 2567453"/>
                  <a:gd name="connsiteY32" fmla="*/ 53231 h 813129"/>
                  <a:gd name="connsiteX33" fmla="*/ 1345682 w 2567453"/>
                  <a:gd name="connsiteY33" fmla="*/ 1629 h 813129"/>
                  <a:gd name="connsiteX34" fmla="*/ 1137893 w 2567453"/>
                  <a:gd name="connsiteY34" fmla="*/ 459 h 813129"/>
                  <a:gd name="connsiteX35" fmla="*/ 1345682 w 2567453"/>
                  <a:gd name="connsiteY35" fmla="*/ 352 h 813129"/>
                  <a:gd name="connsiteX36" fmla="*/ 1909682 w 2567453"/>
                  <a:gd name="connsiteY36" fmla="*/ 50890 h 813129"/>
                  <a:gd name="connsiteX37" fmla="*/ 2093319 w 2567453"/>
                  <a:gd name="connsiteY37" fmla="*/ 90256 h 813129"/>
                  <a:gd name="connsiteX38" fmla="*/ 2287277 w 2567453"/>
                  <a:gd name="connsiteY38" fmla="*/ 152178 h 813129"/>
                  <a:gd name="connsiteX39" fmla="*/ 2478256 w 2567453"/>
                  <a:gd name="connsiteY39" fmla="*/ 256552 h 813129"/>
                  <a:gd name="connsiteX40" fmla="*/ 2552413 w 2567453"/>
                  <a:gd name="connsiteY40" fmla="*/ 342838 h 813129"/>
                  <a:gd name="connsiteX41" fmla="*/ 2557307 w 2567453"/>
                  <a:gd name="connsiteY41" fmla="*/ 457425 h 813129"/>
                  <a:gd name="connsiteX42" fmla="*/ 2526559 w 2567453"/>
                  <a:gd name="connsiteY42" fmla="*/ 508814 h 813129"/>
                  <a:gd name="connsiteX43" fmla="*/ 2506025 w 2567453"/>
                  <a:gd name="connsiteY43" fmla="*/ 531050 h 813129"/>
                  <a:gd name="connsiteX44" fmla="*/ 2483363 w 2567453"/>
                  <a:gd name="connsiteY44" fmla="*/ 551372 h 813129"/>
                  <a:gd name="connsiteX45" fmla="*/ 2380053 w 2567453"/>
                  <a:gd name="connsiteY45" fmla="*/ 618188 h 813129"/>
                  <a:gd name="connsiteX46" fmla="*/ 2143325 w 2567453"/>
                  <a:gd name="connsiteY46" fmla="*/ 708517 h 813129"/>
                  <a:gd name="connsiteX47" fmla="*/ 1618585 w 2567453"/>
                  <a:gd name="connsiteY47" fmla="*/ 799059 h 813129"/>
                  <a:gd name="connsiteX48" fmla="*/ 1085972 w 2567453"/>
                  <a:gd name="connsiteY48" fmla="*/ 808315 h 813129"/>
                  <a:gd name="connsiteX49" fmla="*/ 593364 w 2567453"/>
                  <a:gd name="connsiteY49" fmla="*/ 749266 h 813129"/>
                  <a:gd name="connsiteX50" fmla="*/ 369403 w 2567453"/>
                  <a:gd name="connsiteY50" fmla="*/ 691919 h 813129"/>
                  <a:gd name="connsiteX51" fmla="*/ 168317 w 2567453"/>
                  <a:gd name="connsiteY51" fmla="*/ 607761 h 813129"/>
                  <a:gd name="connsiteX52" fmla="*/ 82243 w 2567453"/>
                  <a:gd name="connsiteY52" fmla="*/ 549882 h 813129"/>
                  <a:gd name="connsiteX53" fmla="*/ 17768 w 2567453"/>
                  <a:gd name="connsiteY53" fmla="*/ 473810 h 813129"/>
                  <a:gd name="connsiteX54" fmla="*/ 14789 w 2567453"/>
                  <a:gd name="connsiteY54" fmla="*/ 468490 h 813129"/>
                  <a:gd name="connsiteX55" fmla="*/ 12448 w 2567453"/>
                  <a:gd name="connsiteY55" fmla="*/ 462745 h 813129"/>
                  <a:gd name="connsiteX56" fmla="*/ 7873 w 2567453"/>
                  <a:gd name="connsiteY56" fmla="*/ 451360 h 813129"/>
                  <a:gd name="connsiteX57" fmla="*/ 1702 w 2567453"/>
                  <a:gd name="connsiteY57" fmla="*/ 427847 h 813129"/>
                  <a:gd name="connsiteX58" fmla="*/ 0 w 2567453"/>
                  <a:gd name="connsiteY58" fmla="*/ 403802 h 813129"/>
                  <a:gd name="connsiteX59" fmla="*/ 745 w 2567453"/>
                  <a:gd name="connsiteY59" fmla="*/ 391886 h 813129"/>
                  <a:gd name="connsiteX60" fmla="*/ 2660 w 2567453"/>
                  <a:gd name="connsiteY60" fmla="*/ 380182 h 813129"/>
                  <a:gd name="connsiteX61" fmla="*/ 18832 w 2567453"/>
                  <a:gd name="connsiteY61" fmla="*/ 336454 h 813129"/>
                  <a:gd name="connsiteX62" fmla="*/ 44792 w 2567453"/>
                  <a:gd name="connsiteY62" fmla="*/ 299109 h 813129"/>
                  <a:gd name="connsiteX63" fmla="*/ 110331 w 2567453"/>
                  <a:gd name="connsiteY63" fmla="*/ 240911 h 813129"/>
                  <a:gd name="connsiteX64" fmla="*/ 181403 w 2567453"/>
                  <a:gd name="connsiteY64" fmla="*/ 197609 h 813129"/>
                  <a:gd name="connsiteX65" fmla="*/ 321100 w 2567453"/>
                  <a:gd name="connsiteY65" fmla="*/ 137176 h 813129"/>
                  <a:gd name="connsiteX66" fmla="*/ 555807 w 2567453"/>
                  <a:gd name="connsiteY66" fmla="*/ 71531 h 813129"/>
                  <a:gd name="connsiteX67" fmla="*/ 707313 w 2567453"/>
                  <a:gd name="connsiteY67" fmla="*/ 43443 h 813129"/>
                  <a:gd name="connsiteX68" fmla="*/ 760510 w 2567453"/>
                  <a:gd name="connsiteY68" fmla="*/ 35569 h 81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567453" h="813129">
                    <a:moveTo>
                      <a:pt x="760510" y="35569"/>
                    </a:moveTo>
                    <a:cubicBezTo>
                      <a:pt x="756893" y="36101"/>
                      <a:pt x="741147" y="38655"/>
                      <a:pt x="707419" y="43974"/>
                    </a:cubicBezTo>
                    <a:cubicBezTo>
                      <a:pt x="672628" y="49507"/>
                      <a:pt x="621452" y="58338"/>
                      <a:pt x="556126" y="72701"/>
                    </a:cubicBezTo>
                    <a:cubicBezTo>
                      <a:pt x="490906" y="87277"/>
                      <a:pt x="411216" y="106747"/>
                      <a:pt x="321738" y="138772"/>
                    </a:cubicBezTo>
                    <a:cubicBezTo>
                      <a:pt x="277159" y="155051"/>
                      <a:pt x="229919" y="174095"/>
                      <a:pt x="182361" y="199311"/>
                    </a:cubicBezTo>
                    <a:cubicBezTo>
                      <a:pt x="158528" y="211759"/>
                      <a:pt x="134802" y="226122"/>
                      <a:pt x="111608" y="242507"/>
                    </a:cubicBezTo>
                    <a:cubicBezTo>
                      <a:pt x="88521" y="258998"/>
                      <a:pt x="66071" y="277830"/>
                      <a:pt x="46601" y="300386"/>
                    </a:cubicBezTo>
                    <a:cubicBezTo>
                      <a:pt x="37132" y="311770"/>
                      <a:pt x="27982" y="323899"/>
                      <a:pt x="20960" y="337412"/>
                    </a:cubicBezTo>
                    <a:cubicBezTo>
                      <a:pt x="13406" y="350605"/>
                      <a:pt x="8192" y="365287"/>
                      <a:pt x="5107" y="380395"/>
                    </a:cubicBezTo>
                    <a:cubicBezTo>
                      <a:pt x="4469" y="384225"/>
                      <a:pt x="3617" y="388055"/>
                      <a:pt x="3192" y="391886"/>
                    </a:cubicBezTo>
                    <a:lnTo>
                      <a:pt x="2553" y="403589"/>
                    </a:lnTo>
                    <a:cubicBezTo>
                      <a:pt x="2660" y="411356"/>
                      <a:pt x="3511" y="419229"/>
                      <a:pt x="4256" y="427102"/>
                    </a:cubicBezTo>
                    <a:cubicBezTo>
                      <a:pt x="6384" y="434763"/>
                      <a:pt x="7448" y="442743"/>
                      <a:pt x="10320" y="450190"/>
                    </a:cubicBezTo>
                    <a:lnTo>
                      <a:pt x="14789" y="461362"/>
                    </a:lnTo>
                    <a:lnTo>
                      <a:pt x="17023" y="467001"/>
                    </a:lnTo>
                    <a:lnTo>
                      <a:pt x="20002" y="472320"/>
                    </a:lnTo>
                    <a:cubicBezTo>
                      <a:pt x="35217" y="501047"/>
                      <a:pt x="58198" y="525730"/>
                      <a:pt x="83946" y="547542"/>
                    </a:cubicBezTo>
                    <a:cubicBezTo>
                      <a:pt x="109693" y="569565"/>
                      <a:pt x="139058" y="587971"/>
                      <a:pt x="169700" y="605101"/>
                    </a:cubicBezTo>
                    <a:cubicBezTo>
                      <a:pt x="231090" y="639254"/>
                      <a:pt x="299182" y="665640"/>
                      <a:pt x="370254" y="688834"/>
                    </a:cubicBezTo>
                    <a:cubicBezTo>
                      <a:pt x="441539" y="711815"/>
                      <a:pt x="516441" y="730221"/>
                      <a:pt x="593896" y="745968"/>
                    </a:cubicBezTo>
                    <a:cubicBezTo>
                      <a:pt x="748913" y="777142"/>
                      <a:pt x="914145" y="796293"/>
                      <a:pt x="1085972" y="804804"/>
                    </a:cubicBezTo>
                    <a:cubicBezTo>
                      <a:pt x="1257800" y="813103"/>
                      <a:pt x="1436331" y="811082"/>
                      <a:pt x="1618160" y="795548"/>
                    </a:cubicBezTo>
                    <a:cubicBezTo>
                      <a:pt x="1799882" y="779801"/>
                      <a:pt x="1976710" y="752032"/>
                      <a:pt x="2142367" y="705219"/>
                    </a:cubicBezTo>
                    <a:cubicBezTo>
                      <a:pt x="2224930" y="681386"/>
                      <a:pt x="2304939" y="652872"/>
                      <a:pt x="2378564" y="615209"/>
                    </a:cubicBezTo>
                    <a:cubicBezTo>
                      <a:pt x="2415163" y="596058"/>
                      <a:pt x="2450167" y="574566"/>
                      <a:pt x="2481341" y="548818"/>
                    </a:cubicBezTo>
                    <a:cubicBezTo>
                      <a:pt x="2489427" y="542754"/>
                      <a:pt x="2496237" y="535306"/>
                      <a:pt x="2503791" y="528709"/>
                    </a:cubicBezTo>
                    <a:cubicBezTo>
                      <a:pt x="2511132" y="521900"/>
                      <a:pt x="2517303" y="514027"/>
                      <a:pt x="2524112" y="506792"/>
                    </a:cubicBezTo>
                    <a:cubicBezTo>
                      <a:pt x="2536135" y="491046"/>
                      <a:pt x="2547732" y="474661"/>
                      <a:pt x="2554328" y="456255"/>
                    </a:cubicBezTo>
                    <a:cubicBezTo>
                      <a:pt x="2570181" y="419974"/>
                      <a:pt x="2566244" y="378267"/>
                      <a:pt x="2549647" y="344114"/>
                    </a:cubicBezTo>
                    <a:cubicBezTo>
                      <a:pt x="2532304" y="309962"/>
                      <a:pt x="2505280" y="282193"/>
                      <a:pt x="2476341" y="258786"/>
                    </a:cubicBezTo>
                    <a:cubicBezTo>
                      <a:pt x="2417717" y="212185"/>
                      <a:pt x="2351220" y="180798"/>
                      <a:pt x="2286213" y="154732"/>
                    </a:cubicBezTo>
                    <a:cubicBezTo>
                      <a:pt x="2220887" y="128665"/>
                      <a:pt x="2155773" y="109088"/>
                      <a:pt x="2092681" y="92703"/>
                    </a:cubicBezTo>
                    <a:cubicBezTo>
                      <a:pt x="2029482" y="76425"/>
                      <a:pt x="1968092" y="63551"/>
                      <a:pt x="1909256" y="53231"/>
                    </a:cubicBezTo>
                    <a:cubicBezTo>
                      <a:pt x="1673485" y="12056"/>
                      <a:pt x="1479208" y="4502"/>
                      <a:pt x="1345682" y="1629"/>
                    </a:cubicBezTo>
                    <a:cubicBezTo>
                      <a:pt x="1213114" y="885"/>
                      <a:pt x="1145447" y="565"/>
                      <a:pt x="1137893" y="459"/>
                    </a:cubicBezTo>
                    <a:cubicBezTo>
                      <a:pt x="1137893" y="459"/>
                      <a:pt x="1211838" y="-499"/>
                      <a:pt x="1345682" y="352"/>
                    </a:cubicBezTo>
                    <a:cubicBezTo>
                      <a:pt x="1479314" y="2800"/>
                      <a:pt x="1673591" y="9928"/>
                      <a:pt x="1909682" y="50890"/>
                    </a:cubicBezTo>
                    <a:cubicBezTo>
                      <a:pt x="1968624" y="61210"/>
                      <a:pt x="2030014" y="73978"/>
                      <a:pt x="2093319" y="90256"/>
                    </a:cubicBezTo>
                    <a:cubicBezTo>
                      <a:pt x="2156624" y="106535"/>
                      <a:pt x="2221844" y="126111"/>
                      <a:pt x="2287277" y="152178"/>
                    </a:cubicBezTo>
                    <a:cubicBezTo>
                      <a:pt x="2352497" y="178351"/>
                      <a:pt x="2419207" y="209631"/>
                      <a:pt x="2478256" y="256552"/>
                    </a:cubicBezTo>
                    <a:cubicBezTo>
                      <a:pt x="2507408" y="280065"/>
                      <a:pt x="2534645" y="308047"/>
                      <a:pt x="2552413" y="342838"/>
                    </a:cubicBezTo>
                    <a:cubicBezTo>
                      <a:pt x="2569330" y="377629"/>
                      <a:pt x="2573373" y="420506"/>
                      <a:pt x="2557307" y="457425"/>
                    </a:cubicBezTo>
                    <a:cubicBezTo>
                      <a:pt x="2550498" y="476257"/>
                      <a:pt x="2538688" y="492854"/>
                      <a:pt x="2526559" y="508814"/>
                    </a:cubicBezTo>
                    <a:cubicBezTo>
                      <a:pt x="2519750" y="516155"/>
                      <a:pt x="2513366" y="524135"/>
                      <a:pt x="2506025" y="531050"/>
                    </a:cubicBezTo>
                    <a:cubicBezTo>
                      <a:pt x="2498471" y="537753"/>
                      <a:pt x="2491555" y="545307"/>
                      <a:pt x="2483363" y="551372"/>
                    </a:cubicBezTo>
                    <a:cubicBezTo>
                      <a:pt x="2451976" y="577332"/>
                      <a:pt x="2416866" y="598930"/>
                      <a:pt x="2380053" y="618188"/>
                    </a:cubicBezTo>
                    <a:cubicBezTo>
                      <a:pt x="2306109" y="656064"/>
                      <a:pt x="2226100" y="684578"/>
                      <a:pt x="2143325" y="708517"/>
                    </a:cubicBezTo>
                    <a:cubicBezTo>
                      <a:pt x="1977455" y="755437"/>
                      <a:pt x="1800414" y="783312"/>
                      <a:pt x="1618585" y="799059"/>
                    </a:cubicBezTo>
                    <a:cubicBezTo>
                      <a:pt x="1436650" y="814592"/>
                      <a:pt x="1257907" y="816614"/>
                      <a:pt x="1085972" y="808315"/>
                    </a:cubicBezTo>
                    <a:cubicBezTo>
                      <a:pt x="914038" y="799804"/>
                      <a:pt x="748594" y="780546"/>
                      <a:pt x="593364" y="749266"/>
                    </a:cubicBezTo>
                    <a:cubicBezTo>
                      <a:pt x="515802" y="733413"/>
                      <a:pt x="440794" y="714900"/>
                      <a:pt x="369403" y="691919"/>
                    </a:cubicBezTo>
                    <a:cubicBezTo>
                      <a:pt x="298118" y="668619"/>
                      <a:pt x="229919" y="642233"/>
                      <a:pt x="168317" y="607761"/>
                    </a:cubicBezTo>
                    <a:cubicBezTo>
                      <a:pt x="137569" y="590631"/>
                      <a:pt x="108097" y="572012"/>
                      <a:pt x="82243" y="549882"/>
                    </a:cubicBezTo>
                    <a:cubicBezTo>
                      <a:pt x="56389" y="527965"/>
                      <a:pt x="33195" y="502962"/>
                      <a:pt x="17768" y="473810"/>
                    </a:cubicBezTo>
                    <a:lnTo>
                      <a:pt x="14789" y="468490"/>
                    </a:lnTo>
                    <a:lnTo>
                      <a:pt x="12448" y="462745"/>
                    </a:lnTo>
                    <a:lnTo>
                      <a:pt x="7873" y="451360"/>
                    </a:lnTo>
                    <a:cubicBezTo>
                      <a:pt x="5000" y="443807"/>
                      <a:pt x="3830" y="435614"/>
                      <a:pt x="1702" y="427847"/>
                    </a:cubicBezTo>
                    <a:cubicBezTo>
                      <a:pt x="958" y="419868"/>
                      <a:pt x="106" y="411782"/>
                      <a:pt x="0" y="403802"/>
                    </a:cubicBezTo>
                    <a:lnTo>
                      <a:pt x="745" y="391886"/>
                    </a:lnTo>
                    <a:cubicBezTo>
                      <a:pt x="1170" y="387949"/>
                      <a:pt x="2021" y="384119"/>
                      <a:pt x="2660" y="380182"/>
                    </a:cubicBezTo>
                    <a:cubicBezTo>
                      <a:pt x="5852" y="364755"/>
                      <a:pt x="11171" y="349860"/>
                      <a:pt x="18832" y="336454"/>
                    </a:cubicBezTo>
                    <a:cubicBezTo>
                      <a:pt x="25960" y="322835"/>
                      <a:pt x="35217" y="310600"/>
                      <a:pt x="44792" y="299109"/>
                    </a:cubicBezTo>
                    <a:cubicBezTo>
                      <a:pt x="64475" y="276341"/>
                      <a:pt x="87137" y="257509"/>
                      <a:pt x="110331" y="240911"/>
                    </a:cubicBezTo>
                    <a:cubicBezTo>
                      <a:pt x="133632" y="224420"/>
                      <a:pt x="157464" y="210057"/>
                      <a:pt x="181403" y="197609"/>
                    </a:cubicBezTo>
                    <a:cubicBezTo>
                      <a:pt x="229174" y="172393"/>
                      <a:pt x="276414" y="153348"/>
                      <a:pt x="321100" y="137176"/>
                    </a:cubicBezTo>
                    <a:cubicBezTo>
                      <a:pt x="410791" y="105258"/>
                      <a:pt x="490587" y="86001"/>
                      <a:pt x="555807" y="71531"/>
                    </a:cubicBezTo>
                    <a:cubicBezTo>
                      <a:pt x="621240" y="57380"/>
                      <a:pt x="672522" y="48869"/>
                      <a:pt x="707313" y="43443"/>
                    </a:cubicBezTo>
                    <a:cubicBezTo>
                      <a:pt x="742211" y="37910"/>
                      <a:pt x="760510" y="35569"/>
                      <a:pt x="760510" y="35569"/>
                    </a:cubicBezTo>
                    <a:close/>
                  </a:path>
                </a:pathLst>
              </a:custGeom>
              <a:solidFill>
                <a:srgbClr val="E8505B"/>
              </a:solidFill>
              <a:ln w="10627" cap="flat">
                <a:noFill/>
                <a:prstDash val="solid"/>
                <a:miter/>
              </a:ln>
            </p:spPr>
            <p:txBody>
              <a:bodyPr rtlCol="0" anchor="ctr"/>
              <a:lstStyle/>
              <a:p>
                <a:endParaRPr lang="zh-CN" altLang="en-US"/>
              </a:p>
            </p:txBody>
          </p:sp>
          <p:sp>
            <p:nvSpPr>
              <p:cNvPr id="762" name="任意多边形: 形状 761"/>
              <p:cNvSpPr/>
              <p:nvPr/>
            </p:nvSpPr>
            <p:spPr>
              <a:xfrm>
                <a:off x="8090983" y="5320940"/>
                <a:ext cx="1786688" cy="566073"/>
              </a:xfrm>
              <a:custGeom>
                <a:avLst/>
                <a:gdLst>
                  <a:gd name="connsiteX0" fmla="*/ 1786689 w 1786688"/>
                  <a:gd name="connsiteY0" fmla="*/ 282930 h 566073"/>
                  <a:gd name="connsiteX1" fmla="*/ 1777858 w 1786688"/>
                  <a:gd name="connsiteY1" fmla="*/ 244203 h 566073"/>
                  <a:gd name="connsiteX2" fmla="*/ 1699977 w 1786688"/>
                  <a:gd name="connsiteY2" fmla="*/ 162066 h 566073"/>
                  <a:gd name="connsiteX3" fmla="*/ 1300677 w 1786688"/>
                  <a:gd name="connsiteY3" fmla="*/ 32583 h 566073"/>
                  <a:gd name="connsiteX4" fmla="*/ 1010432 w 1786688"/>
                  <a:gd name="connsiteY4" fmla="*/ 4176 h 566073"/>
                  <a:gd name="connsiteX5" fmla="*/ 675714 w 1786688"/>
                  <a:gd name="connsiteY5" fmla="*/ 10347 h 566073"/>
                  <a:gd name="connsiteX6" fmla="*/ 495906 w 1786688"/>
                  <a:gd name="connsiteY6" fmla="*/ 31519 h 566073"/>
                  <a:gd name="connsiteX7" fmla="*/ 311205 w 1786688"/>
                  <a:gd name="connsiteY7" fmla="*/ 70460 h 566073"/>
                  <a:gd name="connsiteX8" fmla="*/ 218748 w 1786688"/>
                  <a:gd name="connsiteY8" fmla="*/ 99718 h 566073"/>
                  <a:gd name="connsiteX9" fmla="*/ 128419 w 1786688"/>
                  <a:gd name="connsiteY9" fmla="*/ 139085 h 566073"/>
                  <a:gd name="connsiteX10" fmla="*/ 46601 w 1786688"/>
                  <a:gd name="connsiteY10" fmla="*/ 195687 h 566073"/>
                  <a:gd name="connsiteX11" fmla="*/ 2341 w 1786688"/>
                  <a:gd name="connsiteY11" fmla="*/ 282930 h 566073"/>
                  <a:gd name="connsiteX12" fmla="*/ 46495 w 1786688"/>
                  <a:gd name="connsiteY12" fmla="*/ 370281 h 566073"/>
                  <a:gd name="connsiteX13" fmla="*/ 128312 w 1786688"/>
                  <a:gd name="connsiteY13" fmla="*/ 426989 h 566073"/>
                  <a:gd name="connsiteX14" fmla="*/ 218641 w 1786688"/>
                  <a:gd name="connsiteY14" fmla="*/ 466355 h 566073"/>
                  <a:gd name="connsiteX15" fmla="*/ 311205 w 1786688"/>
                  <a:gd name="connsiteY15" fmla="*/ 495614 h 566073"/>
                  <a:gd name="connsiteX16" fmla="*/ 496013 w 1786688"/>
                  <a:gd name="connsiteY16" fmla="*/ 534554 h 566073"/>
                  <a:gd name="connsiteX17" fmla="*/ 675927 w 1786688"/>
                  <a:gd name="connsiteY17" fmla="*/ 555727 h 566073"/>
                  <a:gd name="connsiteX18" fmla="*/ 1010645 w 1786688"/>
                  <a:gd name="connsiteY18" fmla="*/ 561898 h 566073"/>
                  <a:gd name="connsiteX19" fmla="*/ 1300890 w 1786688"/>
                  <a:gd name="connsiteY19" fmla="*/ 533490 h 566073"/>
                  <a:gd name="connsiteX20" fmla="*/ 1700190 w 1786688"/>
                  <a:gd name="connsiteY20" fmla="*/ 404008 h 566073"/>
                  <a:gd name="connsiteX21" fmla="*/ 1778071 w 1786688"/>
                  <a:gd name="connsiteY21" fmla="*/ 321871 h 566073"/>
                  <a:gd name="connsiteX22" fmla="*/ 1786689 w 1786688"/>
                  <a:gd name="connsiteY22" fmla="*/ 282930 h 566073"/>
                  <a:gd name="connsiteX23" fmla="*/ 1785944 w 1786688"/>
                  <a:gd name="connsiteY23" fmla="*/ 293144 h 566073"/>
                  <a:gd name="connsiteX24" fmla="*/ 1783710 w 1786688"/>
                  <a:gd name="connsiteY24" fmla="*/ 305486 h 566073"/>
                  <a:gd name="connsiteX25" fmla="*/ 1778178 w 1786688"/>
                  <a:gd name="connsiteY25" fmla="*/ 321871 h 566073"/>
                  <a:gd name="connsiteX26" fmla="*/ 1700403 w 1786688"/>
                  <a:gd name="connsiteY26" fmla="*/ 404540 h 566073"/>
                  <a:gd name="connsiteX27" fmla="*/ 1300890 w 1786688"/>
                  <a:gd name="connsiteY27" fmla="*/ 534874 h 566073"/>
                  <a:gd name="connsiteX28" fmla="*/ 1010432 w 1786688"/>
                  <a:gd name="connsiteY28" fmla="*/ 563600 h 566073"/>
                  <a:gd name="connsiteX29" fmla="*/ 675501 w 1786688"/>
                  <a:gd name="connsiteY29" fmla="*/ 557642 h 566073"/>
                  <a:gd name="connsiteX30" fmla="*/ 495481 w 1786688"/>
                  <a:gd name="connsiteY30" fmla="*/ 536576 h 566073"/>
                  <a:gd name="connsiteX31" fmla="*/ 310460 w 1786688"/>
                  <a:gd name="connsiteY31" fmla="*/ 497635 h 566073"/>
                  <a:gd name="connsiteX32" fmla="*/ 217790 w 1786688"/>
                  <a:gd name="connsiteY32" fmla="*/ 468377 h 566073"/>
                  <a:gd name="connsiteX33" fmla="*/ 127248 w 1786688"/>
                  <a:gd name="connsiteY33" fmla="*/ 428904 h 566073"/>
                  <a:gd name="connsiteX34" fmla="*/ 44899 w 1786688"/>
                  <a:gd name="connsiteY34" fmla="*/ 371877 h 566073"/>
                  <a:gd name="connsiteX35" fmla="*/ 13512 w 1786688"/>
                  <a:gd name="connsiteY35" fmla="*/ 332085 h 566073"/>
                  <a:gd name="connsiteX36" fmla="*/ 0 w 1786688"/>
                  <a:gd name="connsiteY36" fmla="*/ 283037 h 566073"/>
                  <a:gd name="connsiteX37" fmla="*/ 13619 w 1786688"/>
                  <a:gd name="connsiteY37" fmla="*/ 233989 h 566073"/>
                  <a:gd name="connsiteX38" fmla="*/ 45005 w 1786688"/>
                  <a:gd name="connsiteY38" fmla="*/ 194197 h 566073"/>
                  <a:gd name="connsiteX39" fmla="*/ 127355 w 1786688"/>
                  <a:gd name="connsiteY39" fmla="*/ 137169 h 566073"/>
                  <a:gd name="connsiteX40" fmla="*/ 217897 w 1786688"/>
                  <a:gd name="connsiteY40" fmla="*/ 97697 h 566073"/>
                  <a:gd name="connsiteX41" fmla="*/ 310567 w 1786688"/>
                  <a:gd name="connsiteY41" fmla="*/ 68438 h 566073"/>
                  <a:gd name="connsiteX42" fmla="*/ 495587 w 1786688"/>
                  <a:gd name="connsiteY42" fmla="*/ 29498 h 566073"/>
                  <a:gd name="connsiteX43" fmla="*/ 675607 w 1786688"/>
                  <a:gd name="connsiteY43" fmla="*/ 8432 h 566073"/>
                  <a:gd name="connsiteX44" fmla="*/ 1010539 w 1786688"/>
                  <a:gd name="connsiteY44" fmla="*/ 2474 h 566073"/>
                  <a:gd name="connsiteX45" fmla="*/ 1300997 w 1786688"/>
                  <a:gd name="connsiteY45" fmla="*/ 31200 h 566073"/>
                  <a:gd name="connsiteX46" fmla="*/ 1700509 w 1786688"/>
                  <a:gd name="connsiteY46" fmla="*/ 161534 h 566073"/>
                  <a:gd name="connsiteX47" fmla="*/ 1778390 w 1786688"/>
                  <a:gd name="connsiteY47" fmla="*/ 244203 h 566073"/>
                  <a:gd name="connsiteX48" fmla="*/ 1783923 w 1786688"/>
                  <a:gd name="connsiteY48" fmla="*/ 260694 h 566073"/>
                  <a:gd name="connsiteX49" fmla="*/ 1786157 w 1786688"/>
                  <a:gd name="connsiteY49" fmla="*/ 273036 h 566073"/>
                  <a:gd name="connsiteX50" fmla="*/ 1786689 w 1786688"/>
                  <a:gd name="connsiteY50" fmla="*/ 282930 h 56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86688" h="566073">
                    <a:moveTo>
                      <a:pt x="1786689" y="282930"/>
                    </a:moveTo>
                    <a:cubicBezTo>
                      <a:pt x="1785838" y="283143"/>
                      <a:pt x="1788072" y="268567"/>
                      <a:pt x="1777858" y="244203"/>
                    </a:cubicBezTo>
                    <a:cubicBezTo>
                      <a:pt x="1767964" y="219838"/>
                      <a:pt x="1741578" y="189516"/>
                      <a:pt x="1699977" y="162066"/>
                    </a:cubicBezTo>
                    <a:cubicBezTo>
                      <a:pt x="1616351" y="107060"/>
                      <a:pt x="1476655" y="60778"/>
                      <a:pt x="1300677" y="32583"/>
                    </a:cubicBezTo>
                    <a:cubicBezTo>
                      <a:pt x="1212582" y="18220"/>
                      <a:pt x="1115231" y="8432"/>
                      <a:pt x="1010432" y="4176"/>
                    </a:cubicBezTo>
                    <a:cubicBezTo>
                      <a:pt x="905633" y="-80"/>
                      <a:pt x="793387" y="984"/>
                      <a:pt x="675714" y="10347"/>
                    </a:cubicBezTo>
                    <a:cubicBezTo>
                      <a:pt x="616878" y="15028"/>
                      <a:pt x="556871" y="21731"/>
                      <a:pt x="495906" y="31519"/>
                    </a:cubicBezTo>
                    <a:cubicBezTo>
                      <a:pt x="434942" y="41308"/>
                      <a:pt x="373021" y="53437"/>
                      <a:pt x="311205" y="70460"/>
                    </a:cubicBezTo>
                    <a:cubicBezTo>
                      <a:pt x="280244" y="78758"/>
                      <a:pt x="249283" y="88440"/>
                      <a:pt x="218748" y="99718"/>
                    </a:cubicBezTo>
                    <a:cubicBezTo>
                      <a:pt x="188106" y="110996"/>
                      <a:pt x="157784" y="123657"/>
                      <a:pt x="128419" y="139085"/>
                    </a:cubicBezTo>
                    <a:cubicBezTo>
                      <a:pt x="99266" y="154512"/>
                      <a:pt x="70859" y="172599"/>
                      <a:pt x="46601" y="195687"/>
                    </a:cubicBezTo>
                    <a:cubicBezTo>
                      <a:pt x="22449" y="218242"/>
                      <a:pt x="2766" y="248778"/>
                      <a:pt x="2341" y="282930"/>
                    </a:cubicBezTo>
                    <a:cubicBezTo>
                      <a:pt x="2766" y="317083"/>
                      <a:pt x="22449" y="347619"/>
                      <a:pt x="46495" y="370281"/>
                    </a:cubicBezTo>
                    <a:cubicBezTo>
                      <a:pt x="70753" y="393368"/>
                      <a:pt x="99160" y="411562"/>
                      <a:pt x="128312" y="426989"/>
                    </a:cubicBezTo>
                    <a:cubicBezTo>
                      <a:pt x="157571" y="442416"/>
                      <a:pt x="188000" y="455184"/>
                      <a:pt x="218641" y="466355"/>
                    </a:cubicBezTo>
                    <a:cubicBezTo>
                      <a:pt x="249283" y="477633"/>
                      <a:pt x="280138" y="487209"/>
                      <a:pt x="311205" y="495614"/>
                    </a:cubicBezTo>
                    <a:cubicBezTo>
                      <a:pt x="373127" y="512637"/>
                      <a:pt x="435049" y="524872"/>
                      <a:pt x="496013" y="534554"/>
                    </a:cubicBezTo>
                    <a:cubicBezTo>
                      <a:pt x="556977" y="544236"/>
                      <a:pt x="617090" y="551045"/>
                      <a:pt x="675927" y="555727"/>
                    </a:cubicBezTo>
                    <a:cubicBezTo>
                      <a:pt x="793493" y="565090"/>
                      <a:pt x="905846" y="566153"/>
                      <a:pt x="1010645" y="561898"/>
                    </a:cubicBezTo>
                    <a:cubicBezTo>
                      <a:pt x="1115444" y="557642"/>
                      <a:pt x="1212902" y="547747"/>
                      <a:pt x="1300890" y="533490"/>
                    </a:cubicBezTo>
                    <a:cubicBezTo>
                      <a:pt x="1476867" y="505189"/>
                      <a:pt x="1616564" y="459014"/>
                      <a:pt x="1700190" y="404008"/>
                    </a:cubicBezTo>
                    <a:cubicBezTo>
                      <a:pt x="1741791" y="376558"/>
                      <a:pt x="1768176" y="346235"/>
                      <a:pt x="1778071" y="321871"/>
                    </a:cubicBezTo>
                    <a:cubicBezTo>
                      <a:pt x="1788072" y="297400"/>
                      <a:pt x="1785838" y="282718"/>
                      <a:pt x="1786689" y="282930"/>
                    </a:cubicBezTo>
                    <a:cubicBezTo>
                      <a:pt x="1786583" y="284526"/>
                      <a:pt x="1786370" y="287186"/>
                      <a:pt x="1785944" y="293144"/>
                    </a:cubicBezTo>
                    <a:cubicBezTo>
                      <a:pt x="1785944" y="296549"/>
                      <a:pt x="1784987" y="300592"/>
                      <a:pt x="1783710" y="305486"/>
                    </a:cubicBezTo>
                    <a:cubicBezTo>
                      <a:pt x="1782859" y="310487"/>
                      <a:pt x="1780731" y="315806"/>
                      <a:pt x="1778178" y="321871"/>
                    </a:cubicBezTo>
                    <a:cubicBezTo>
                      <a:pt x="1768389" y="346448"/>
                      <a:pt x="1742003" y="376983"/>
                      <a:pt x="1700403" y="404540"/>
                    </a:cubicBezTo>
                    <a:cubicBezTo>
                      <a:pt x="1616777" y="459865"/>
                      <a:pt x="1476974" y="506359"/>
                      <a:pt x="1300890" y="534874"/>
                    </a:cubicBezTo>
                    <a:cubicBezTo>
                      <a:pt x="1212795" y="549343"/>
                      <a:pt x="1115337" y="559238"/>
                      <a:pt x="1010432" y="563600"/>
                    </a:cubicBezTo>
                    <a:cubicBezTo>
                      <a:pt x="905527" y="567962"/>
                      <a:pt x="793174" y="566898"/>
                      <a:pt x="675501" y="557642"/>
                    </a:cubicBezTo>
                    <a:cubicBezTo>
                      <a:pt x="616665" y="553067"/>
                      <a:pt x="556445" y="546258"/>
                      <a:pt x="495481" y="536576"/>
                    </a:cubicBezTo>
                    <a:cubicBezTo>
                      <a:pt x="434517" y="526787"/>
                      <a:pt x="372382" y="514658"/>
                      <a:pt x="310460" y="497635"/>
                    </a:cubicBezTo>
                    <a:cubicBezTo>
                      <a:pt x="279393" y="489230"/>
                      <a:pt x="248432" y="479655"/>
                      <a:pt x="217790" y="468377"/>
                    </a:cubicBezTo>
                    <a:cubicBezTo>
                      <a:pt x="187149" y="457099"/>
                      <a:pt x="156613" y="444331"/>
                      <a:pt x="127248" y="428904"/>
                    </a:cubicBezTo>
                    <a:cubicBezTo>
                      <a:pt x="97883" y="413370"/>
                      <a:pt x="69370" y="395177"/>
                      <a:pt x="44899" y="371877"/>
                    </a:cubicBezTo>
                    <a:cubicBezTo>
                      <a:pt x="32770" y="360173"/>
                      <a:pt x="21492" y="347193"/>
                      <a:pt x="13512" y="332085"/>
                    </a:cubicBezTo>
                    <a:cubicBezTo>
                      <a:pt x="5320" y="317189"/>
                      <a:pt x="106" y="300273"/>
                      <a:pt x="0" y="283037"/>
                    </a:cubicBezTo>
                    <a:cubicBezTo>
                      <a:pt x="106" y="265694"/>
                      <a:pt x="5426" y="248884"/>
                      <a:pt x="13619" y="233989"/>
                    </a:cubicBezTo>
                    <a:cubicBezTo>
                      <a:pt x="21598" y="218881"/>
                      <a:pt x="32876" y="205900"/>
                      <a:pt x="45005" y="194197"/>
                    </a:cubicBezTo>
                    <a:cubicBezTo>
                      <a:pt x="69476" y="170896"/>
                      <a:pt x="97990" y="152703"/>
                      <a:pt x="127355" y="137169"/>
                    </a:cubicBezTo>
                    <a:cubicBezTo>
                      <a:pt x="156720" y="121742"/>
                      <a:pt x="187255" y="108975"/>
                      <a:pt x="217897" y="97697"/>
                    </a:cubicBezTo>
                    <a:cubicBezTo>
                      <a:pt x="248538" y="86419"/>
                      <a:pt x="279499" y="76737"/>
                      <a:pt x="310567" y="68438"/>
                    </a:cubicBezTo>
                    <a:cubicBezTo>
                      <a:pt x="372489" y="51415"/>
                      <a:pt x="434517" y="39286"/>
                      <a:pt x="495587" y="29498"/>
                    </a:cubicBezTo>
                    <a:cubicBezTo>
                      <a:pt x="556658" y="19816"/>
                      <a:pt x="616771" y="13007"/>
                      <a:pt x="675607" y="8432"/>
                    </a:cubicBezTo>
                    <a:cubicBezTo>
                      <a:pt x="793280" y="-825"/>
                      <a:pt x="905633" y="-1889"/>
                      <a:pt x="1010539" y="2474"/>
                    </a:cubicBezTo>
                    <a:cubicBezTo>
                      <a:pt x="1115444" y="6836"/>
                      <a:pt x="1212902" y="16730"/>
                      <a:pt x="1300997" y="31200"/>
                    </a:cubicBezTo>
                    <a:cubicBezTo>
                      <a:pt x="1476974" y="59714"/>
                      <a:pt x="1616883" y="106102"/>
                      <a:pt x="1700509" y="161534"/>
                    </a:cubicBezTo>
                    <a:cubicBezTo>
                      <a:pt x="1742110" y="189090"/>
                      <a:pt x="1768496" y="219626"/>
                      <a:pt x="1778390" y="244203"/>
                    </a:cubicBezTo>
                    <a:cubicBezTo>
                      <a:pt x="1780944" y="250267"/>
                      <a:pt x="1783072" y="255693"/>
                      <a:pt x="1783923" y="260694"/>
                    </a:cubicBezTo>
                    <a:cubicBezTo>
                      <a:pt x="1785093" y="265588"/>
                      <a:pt x="1786157" y="269631"/>
                      <a:pt x="1786157" y="273036"/>
                    </a:cubicBezTo>
                    <a:cubicBezTo>
                      <a:pt x="1786370" y="278675"/>
                      <a:pt x="1786583" y="281334"/>
                      <a:pt x="1786689" y="282930"/>
                    </a:cubicBezTo>
                    <a:close/>
                  </a:path>
                </a:pathLst>
              </a:custGeom>
              <a:solidFill>
                <a:srgbClr val="E8505B"/>
              </a:solidFill>
              <a:ln w="10627" cap="flat">
                <a:noFill/>
                <a:prstDash val="solid"/>
                <a:miter/>
              </a:ln>
            </p:spPr>
            <p:txBody>
              <a:bodyPr rtlCol="0" anchor="ctr"/>
              <a:lstStyle/>
              <a:p>
                <a:endParaRPr lang="zh-CN" altLang="en-US"/>
              </a:p>
            </p:txBody>
          </p:sp>
          <p:sp>
            <p:nvSpPr>
              <p:cNvPr id="763" name="任意多边形: 形状 762"/>
              <p:cNvSpPr/>
              <p:nvPr/>
            </p:nvSpPr>
            <p:spPr>
              <a:xfrm>
                <a:off x="7459104" y="3919746"/>
                <a:ext cx="67879" cy="67879"/>
              </a:xfrm>
              <a:custGeom>
                <a:avLst/>
                <a:gdLst>
                  <a:gd name="connsiteX0" fmla="*/ 67880 w 67879"/>
                  <a:gd name="connsiteY0" fmla="*/ 33940 h 67879"/>
                  <a:gd name="connsiteX1" fmla="*/ 33940 w 67879"/>
                  <a:gd name="connsiteY1" fmla="*/ 67880 h 67879"/>
                  <a:gd name="connsiteX2" fmla="*/ 0 w 67879"/>
                  <a:gd name="connsiteY2" fmla="*/ 33940 h 67879"/>
                  <a:gd name="connsiteX3" fmla="*/ 33940 w 67879"/>
                  <a:gd name="connsiteY3" fmla="*/ 0 h 67879"/>
                  <a:gd name="connsiteX4" fmla="*/ 67880 w 67879"/>
                  <a:gd name="connsiteY4" fmla="*/ 33940 h 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9" h="67879">
                    <a:moveTo>
                      <a:pt x="67880" y="33940"/>
                    </a:moveTo>
                    <a:cubicBezTo>
                      <a:pt x="67880" y="52665"/>
                      <a:pt x="52665" y="67880"/>
                      <a:pt x="33940" y="67880"/>
                    </a:cubicBezTo>
                    <a:cubicBezTo>
                      <a:pt x="15214" y="67880"/>
                      <a:pt x="0" y="52665"/>
                      <a:pt x="0" y="33940"/>
                    </a:cubicBezTo>
                    <a:cubicBezTo>
                      <a:pt x="0" y="15214"/>
                      <a:pt x="15214" y="0"/>
                      <a:pt x="33940" y="0"/>
                    </a:cubicBezTo>
                    <a:cubicBezTo>
                      <a:pt x="52665" y="0"/>
                      <a:pt x="67880" y="15214"/>
                      <a:pt x="67880" y="33940"/>
                    </a:cubicBezTo>
                    <a:close/>
                  </a:path>
                </a:pathLst>
              </a:custGeom>
              <a:solidFill>
                <a:srgbClr val="E8505B"/>
              </a:solidFill>
              <a:ln w="10627" cap="flat">
                <a:noFill/>
                <a:prstDash val="solid"/>
                <a:miter/>
              </a:ln>
            </p:spPr>
            <p:txBody>
              <a:bodyPr rtlCol="0" anchor="ctr"/>
              <a:lstStyle/>
              <a:p>
                <a:endParaRPr lang="zh-CN" altLang="en-US"/>
              </a:p>
            </p:txBody>
          </p:sp>
          <p:sp>
            <p:nvSpPr>
              <p:cNvPr id="764" name="任意多边形: 形状 763"/>
              <p:cNvSpPr/>
              <p:nvPr/>
            </p:nvSpPr>
            <p:spPr>
              <a:xfrm>
                <a:off x="10531149" y="3942833"/>
                <a:ext cx="67879" cy="67879"/>
              </a:xfrm>
              <a:custGeom>
                <a:avLst/>
                <a:gdLst>
                  <a:gd name="connsiteX0" fmla="*/ 67880 w 67879"/>
                  <a:gd name="connsiteY0" fmla="*/ 33940 h 67879"/>
                  <a:gd name="connsiteX1" fmla="*/ 33940 w 67879"/>
                  <a:gd name="connsiteY1" fmla="*/ 67880 h 67879"/>
                  <a:gd name="connsiteX2" fmla="*/ 0 w 67879"/>
                  <a:gd name="connsiteY2" fmla="*/ 33940 h 67879"/>
                  <a:gd name="connsiteX3" fmla="*/ 33940 w 67879"/>
                  <a:gd name="connsiteY3" fmla="*/ 0 h 67879"/>
                  <a:gd name="connsiteX4" fmla="*/ 67880 w 67879"/>
                  <a:gd name="connsiteY4" fmla="*/ 33940 h 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9" h="67879">
                    <a:moveTo>
                      <a:pt x="67880" y="33940"/>
                    </a:moveTo>
                    <a:cubicBezTo>
                      <a:pt x="67880" y="52684"/>
                      <a:pt x="52684" y="67880"/>
                      <a:pt x="33940" y="67880"/>
                    </a:cubicBezTo>
                    <a:cubicBezTo>
                      <a:pt x="15196" y="67880"/>
                      <a:pt x="0" y="52684"/>
                      <a:pt x="0" y="33940"/>
                    </a:cubicBezTo>
                    <a:cubicBezTo>
                      <a:pt x="0" y="15196"/>
                      <a:pt x="15196" y="0"/>
                      <a:pt x="33940" y="0"/>
                    </a:cubicBezTo>
                    <a:cubicBezTo>
                      <a:pt x="52684" y="0"/>
                      <a:pt x="67880" y="15196"/>
                      <a:pt x="67880" y="33940"/>
                    </a:cubicBezTo>
                    <a:close/>
                  </a:path>
                </a:pathLst>
              </a:custGeom>
              <a:solidFill>
                <a:srgbClr val="E8505B"/>
              </a:solidFill>
              <a:ln w="10627" cap="flat">
                <a:noFill/>
                <a:prstDash val="solid"/>
                <a:miter/>
              </a:ln>
            </p:spPr>
            <p:txBody>
              <a:bodyPr rtlCol="0" anchor="ctr"/>
              <a:lstStyle/>
              <a:p>
                <a:endParaRPr lang="zh-CN" altLang="en-US"/>
              </a:p>
            </p:txBody>
          </p:sp>
          <p:sp>
            <p:nvSpPr>
              <p:cNvPr id="765" name="任意多边形: 形状 764"/>
              <p:cNvSpPr/>
              <p:nvPr/>
            </p:nvSpPr>
            <p:spPr>
              <a:xfrm>
                <a:off x="9145675" y="5194463"/>
                <a:ext cx="67879" cy="67879"/>
              </a:xfrm>
              <a:custGeom>
                <a:avLst/>
                <a:gdLst>
                  <a:gd name="connsiteX0" fmla="*/ 67880 w 67879"/>
                  <a:gd name="connsiteY0" fmla="*/ 33940 h 67879"/>
                  <a:gd name="connsiteX1" fmla="*/ 33940 w 67879"/>
                  <a:gd name="connsiteY1" fmla="*/ 67880 h 67879"/>
                  <a:gd name="connsiteX2" fmla="*/ 0 w 67879"/>
                  <a:gd name="connsiteY2" fmla="*/ 33940 h 67879"/>
                  <a:gd name="connsiteX3" fmla="*/ 33940 w 67879"/>
                  <a:gd name="connsiteY3" fmla="*/ 0 h 67879"/>
                  <a:gd name="connsiteX4" fmla="*/ 67880 w 67879"/>
                  <a:gd name="connsiteY4" fmla="*/ 33940 h 6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9" h="67879">
                    <a:moveTo>
                      <a:pt x="67880" y="33940"/>
                    </a:moveTo>
                    <a:cubicBezTo>
                      <a:pt x="67880" y="52665"/>
                      <a:pt x="52665" y="67880"/>
                      <a:pt x="33940" y="67880"/>
                    </a:cubicBezTo>
                    <a:cubicBezTo>
                      <a:pt x="15215" y="67880"/>
                      <a:pt x="0" y="52665"/>
                      <a:pt x="0" y="33940"/>
                    </a:cubicBezTo>
                    <a:cubicBezTo>
                      <a:pt x="0" y="15214"/>
                      <a:pt x="15215" y="0"/>
                      <a:pt x="33940" y="0"/>
                    </a:cubicBezTo>
                    <a:cubicBezTo>
                      <a:pt x="52665" y="0"/>
                      <a:pt x="67880" y="15214"/>
                      <a:pt x="67880" y="33940"/>
                    </a:cubicBezTo>
                    <a:close/>
                  </a:path>
                </a:pathLst>
              </a:custGeom>
              <a:solidFill>
                <a:srgbClr val="E8505B"/>
              </a:solidFill>
              <a:ln w="10627" cap="flat">
                <a:noFill/>
                <a:prstDash val="solid"/>
                <a:miter/>
              </a:ln>
            </p:spPr>
            <p:txBody>
              <a:bodyPr rtlCol="0" anchor="ctr"/>
              <a:lstStyle/>
              <a:p>
                <a:endParaRPr lang="zh-CN" altLang="en-US"/>
              </a:p>
            </p:txBody>
          </p:sp>
          <p:sp>
            <p:nvSpPr>
              <p:cNvPr id="766" name="任意多边形: 形状 765"/>
              <p:cNvSpPr/>
              <p:nvPr/>
            </p:nvSpPr>
            <p:spPr>
              <a:xfrm>
                <a:off x="8148010" y="4338409"/>
                <a:ext cx="34046" cy="34046"/>
              </a:xfrm>
              <a:custGeom>
                <a:avLst/>
                <a:gdLst>
                  <a:gd name="connsiteX0" fmla="*/ 34046 w 34046"/>
                  <a:gd name="connsiteY0" fmla="*/ 17023 h 34046"/>
                  <a:gd name="connsiteX1" fmla="*/ 17023 w 34046"/>
                  <a:gd name="connsiteY1" fmla="*/ 34046 h 34046"/>
                  <a:gd name="connsiteX2" fmla="*/ 0 w 34046"/>
                  <a:gd name="connsiteY2" fmla="*/ 17023 h 34046"/>
                  <a:gd name="connsiteX3" fmla="*/ 17023 w 34046"/>
                  <a:gd name="connsiteY3" fmla="*/ 0 h 34046"/>
                  <a:gd name="connsiteX4" fmla="*/ 34046 w 34046"/>
                  <a:gd name="connsiteY4" fmla="*/ 17023 h 3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6" h="34046">
                    <a:moveTo>
                      <a:pt x="34046" y="17023"/>
                    </a:moveTo>
                    <a:cubicBezTo>
                      <a:pt x="34046" y="26386"/>
                      <a:pt x="26492" y="34046"/>
                      <a:pt x="17023" y="34046"/>
                    </a:cubicBezTo>
                    <a:cubicBezTo>
                      <a:pt x="7660" y="34046"/>
                      <a:pt x="0" y="26493"/>
                      <a:pt x="0" y="17023"/>
                    </a:cubicBezTo>
                    <a:cubicBezTo>
                      <a:pt x="0" y="7660"/>
                      <a:pt x="7554" y="0"/>
                      <a:pt x="17023" y="0"/>
                    </a:cubicBezTo>
                    <a:cubicBezTo>
                      <a:pt x="26492" y="106"/>
                      <a:pt x="34046" y="7660"/>
                      <a:pt x="34046" y="17023"/>
                    </a:cubicBezTo>
                    <a:close/>
                  </a:path>
                </a:pathLst>
              </a:custGeom>
              <a:solidFill>
                <a:srgbClr val="E8505B"/>
              </a:solidFill>
              <a:ln w="10627" cap="flat">
                <a:noFill/>
                <a:prstDash val="solid"/>
                <a:miter/>
              </a:ln>
            </p:spPr>
            <p:txBody>
              <a:bodyPr rtlCol="0" anchor="ctr"/>
              <a:lstStyle/>
              <a:p>
                <a:endParaRPr lang="zh-CN" altLang="en-US"/>
              </a:p>
            </p:txBody>
          </p:sp>
          <p:sp>
            <p:nvSpPr>
              <p:cNvPr id="767" name="任意多边形: 形状 766"/>
              <p:cNvSpPr/>
              <p:nvPr/>
            </p:nvSpPr>
            <p:spPr>
              <a:xfrm>
                <a:off x="10260161" y="4750051"/>
                <a:ext cx="34046" cy="34046"/>
              </a:xfrm>
              <a:custGeom>
                <a:avLst/>
                <a:gdLst>
                  <a:gd name="connsiteX0" fmla="*/ 34046 w 34046"/>
                  <a:gd name="connsiteY0" fmla="*/ 17023 h 34046"/>
                  <a:gd name="connsiteX1" fmla="*/ 17023 w 34046"/>
                  <a:gd name="connsiteY1" fmla="*/ 34046 h 34046"/>
                  <a:gd name="connsiteX2" fmla="*/ 0 w 34046"/>
                  <a:gd name="connsiteY2" fmla="*/ 17023 h 34046"/>
                  <a:gd name="connsiteX3" fmla="*/ 17023 w 34046"/>
                  <a:gd name="connsiteY3" fmla="*/ 0 h 34046"/>
                  <a:gd name="connsiteX4" fmla="*/ 34046 w 34046"/>
                  <a:gd name="connsiteY4" fmla="*/ 17023 h 3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6" h="34046">
                    <a:moveTo>
                      <a:pt x="34046" y="17023"/>
                    </a:moveTo>
                    <a:cubicBezTo>
                      <a:pt x="34046" y="26386"/>
                      <a:pt x="26492" y="34046"/>
                      <a:pt x="17023" y="34046"/>
                    </a:cubicBezTo>
                    <a:cubicBezTo>
                      <a:pt x="7660" y="34046"/>
                      <a:pt x="0" y="26493"/>
                      <a:pt x="0" y="17023"/>
                    </a:cubicBezTo>
                    <a:cubicBezTo>
                      <a:pt x="0" y="7554"/>
                      <a:pt x="7554" y="0"/>
                      <a:pt x="17023" y="0"/>
                    </a:cubicBezTo>
                    <a:cubicBezTo>
                      <a:pt x="26386" y="0"/>
                      <a:pt x="34046" y="7660"/>
                      <a:pt x="34046" y="17023"/>
                    </a:cubicBezTo>
                    <a:close/>
                  </a:path>
                </a:pathLst>
              </a:custGeom>
              <a:solidFill>
                <a:srgbClr val="E8505B"/>
              </a:solidFill>
              <a:ln w="10627" cap="flat">
                <a:noFill/>
                <a:prstDash val="solid"/>
                <a:miter/>
              </a:ln>
            </p:spPr>
            <p:txBody>
              <a:bodyPr rtlCol="0" anchor="ctr"/>
              <a:lstStyle/>
              <a:p>
                <a:endParaRPr lang="zh-CN" altLang="en-US"/>
              </a:p>
            </p:txBody>
          </p:sp>
          <p:sp>
            <p:nvSpPr>
              <p:cNvPr id="768" name="任意多边形: 形状 767"/>
              <p:cNvSpPr/>
              <p:nvPr/>
            </p:nvSpPr>
            <p:spPr>
              <a:xfrm>
                <a:off x="8919373" y="5535565"/>
                <a:ext cx="34046" cy="34046"/>
              </a:xfrm>
              <a:custGeom>
                <a:avLst/>
                <a:gdLst>
                  <a:gd name="connsiteX0" fmla="*/ 34046 w 34046"/>
                  <a:gd name="connsiteY0" fmla="*/ 17023 h 34046"/>
                  <a:gd name="connsiteX1" fmla="*/ 17023 w 34046"/>
                  <a:gd name="connsiteY1" fmla="*/ 34046 h 34046"/>
                  <a:gd name="connsiteX2" fmla="*/ 0 w 34046"/>
                  <a:gd name="connsiteY2" fmla="*/ 17023 h 34046"/>
                  <a:gd name="connsiteX3" fmla="*/ 17023 w 34046"/>
                  <a:gd name="connsiteY3" fmla="*/ 0 h 34046"/>
                  <a:gd name="connsiteX4" fmla="*/ 34046 w 34046"/>
                  <a:gd name="connsiteY4" fmla="*/ 17023 h 3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6" h="34046">
                    <a:moveTo>
                      <a:pt x="34046" y="17023"/>
                    </a:moveTo>
                    <a:cubicBezTo>
                      <a:pt x="34046" y="26386"/>
                      <a:pt x="26492" y="34046"/>
                      <a:pt x="17023" y="34046"/>
                    </a:cubicBezTo>
                    <a:cubicBezTo>
                      <a:pt x="7660" y="34046"/>
                      <a:pt x="0" y="26492"/>
                      <a:pt x="0" y="17023"/>
                    </a:cubicBezTo>
                    <a:cubicBezTo>
                      <a:pt x="0" y="7660"/>
                      <a:pt x="7554" y="0"/>
                      <a:pt x="17023" y="0"/>
                    </a:cubicBezTo>
                    <a:cubicBezTo>
                      <a:pt x="26386" y="0"/>
                      <a:pt x="34046" y="7660"/>
                      <a:pt x="34046" y="17023"/>
                    </a:cubicBezTo>
                    <a:close/>
                  </a:path>
                </a:pathLst>
              </a:custGeom>
              <a:solidFill>
                <a:srgbClr val="E8505B"/>
              </a:solidFill>
              <a:ln w="10627" cap="flat">
                <a:noFill/>
                <a:prstDash val="solid"/>
                <a:miter/>
              </a:ln>
            </p:spPr>
            <p:txBody>
              <a:bodyPr rtlCol="0" anchor="ctr"/>
              <a:lstStyle/>
              <a:p>
                <a:endParaRPr lang="zh-CN" altLang="en-US"/>
              </a:p>
            </p:txBody>
          </p:sp>
        </p:grpSp>
        <p:sp>
          <p:nvSpPr>
            <p:cNvPr id="769" name="任意多边形: 形状 768"/>
            <p:cNvSpPr/>
            <p:nvPr/>
          </p:nvSpPr>
          <p:spPr>
            <a:xfrm>
              <a:off x="8058426" y="2570659"/>
              <a:ext cx="17023" cy="17023"/>
            </a:xfrm>
            <a:custGeom>
              <a:avLst/>
              <a:gdLst>
                <a:gd name="connsiteX0" fmla="*/ 17023 w 17023"/>
                <a:gd name="connsiteY0" fmla="*/ 8512 h 17023"/>
                <a:gd name="connsiteX1" fmla="*/ 8512 w 17023"/>
                <a:gd name="connsiteY1" fmla="*/ 17023 h 17023"/>
                <a:gd name="connsiteX2" fmla="*/ 0 w 17023"/>
                <a:gd name="connsiteY2" fmla="*/ 8512 h 17023"/>
                <a:gd name="connsiteX3" fmla="*/ 8512 w 17023"/>
                <a:gd name="connsiteY3" fmla="*/ 0 h 17023"/>
                <a:gd name="connsiteX4" fmla="*/ 17023 w 17023"/>
                <a:gd name="connsiteY4" fmla="*/ 8512 h 1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3" h="17023">
                  <a:moveTo>
                    <a:pt x="17023" y="8512"/>
                  </a:moveTo>
                  <a:cubicBezTo>
                    <a:pt x="17023" y="13212"/>
                    <a:pt x="13212" y="17023"/>
                    <a:pt x="8512" y="17023"/>
                  </a:cubicBezTo>
                  <a:cubicBezTo>
                    <a:pt x="3811" y="17023"/>
                    <a:pt x="0" y="13212"/>
                    <a:pt x="0" y="8512"/>
                  </a:cubicBezTo>
                  <a:cubicBezTo>
                    <a:pt x="0" y="3811"/>
                    <a:pt x="3811" y="0"/>
                    <a:pt x="8512" y="0"/>
                  </a:cubicBezTo>
                  <a:cubicBezTo>
                    <a:pt x="13212" y="0"/>
                    <a:pt x="17023" y="3811"/>
                    <a:pt x="17023" y="8512"/>
                  </a:cubicBezTo>
                  <a:close/>
                </a:path>
              </a:pathLst>
            </a:custGeom>
            <a:solidFill>
              <a:srgbClr val="E8505B"/>
            </a:solidFill>
            <a:ln w="10627" cap="flat">
              <a:noFill/>
              <a:prstDash val="solid"/>
              <a:miter/>
            </a:ln>
          </p:spPr>
          <p:txBody>
            <a:bodyPr rtlCol="0" anchor="ctr"/>
            <a:lstStyle/>
            <a:p>
              <a:endParaRPr lang="zh-CN" altLang="en-US"/>
            </a:p>
          </p:txBody>
        </p:sp>
        <p:grpSp>
          <p:nvGrpSpPr>
            <p:cNvPr id="770" name="图形 1"/>
            <p:cNvGrpSpPr/>
            <p:nvPr/>
          </p:nvGrpSpPr>
          <p:grpSpPr>
            <a:xfrm>
              <a:off x="8304092" y="3074864"/>
              <a:ext cx="1294080" cy="889664"/>
              <a:chOff x="8304092" y="3074864"/>
              <a:chExt cx="1294080" cy="889664"/>
            </a:xfrm>
          </p:grpSpPr>
          <p:sp>
            <p:nvSpPr>
              <p:cNvPr id="771" name="任意多边形: 形状 770"/>
              <p:cNvSpPr/>
              <p:nvPr/>
            </p:nvSpPr>
            <p:spPr>
              <a:xfrm>
                <a:off x="8304092" y="3074864"/>
                <a:ext cx="1294080" cy="889664"/>
              </a:xfrm>
              <a:custGeom>
                <a:avLst/>
                <a:gdLst>
                  <a:gd name="connsiteX0" fmla="*/ 1294081 w 1294080"/>
                  <a:gd name="connsiteY0" fmla="*/ 810835 h 889664"/>
                  <a:gd name="connsiteX1" fmla="*/ 50644 w 1294080"/>
                  <a:gd name="connsiteY1" fmla="*/ 810835 h 889664"/>
                  <a:gd name="connsiteX2" fmla="*/ 0 w 1294080"/>
                  <a:gd name="connsiteY2" fmla="*/ 18726 h 889664"/>
                  <a:gd name="connsiteX3" fmla="*/ 1294081 w 1294080"/>
                  <a:gd name="connsiteY3" fmla="*/ 0 h 889664"/>
                  <a:gd name="connsiteX4" fmla="*/ 1294081 w 1294080"/>
                  <a:gd name="connsiteY4" fmla="*/ 810835 h 889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80" h="889664">
                    <a:moveTo>
                      <a:pt x="1294081" y="810835"/>
                    </a:moveTo>
                    <a:cubicBezTo>
                      <a:pt x="881588" y="919997"/>
                      <a:pt x="483990" y="911804"/>
                      <a:pt x="50644" y="810835"/>
                    </a:cubicBezTo>
                    <a:lnTo>
                      <a:pt x="0" y="18726"/>
                    </a:lnTo>
                    <a:cubicBezTo>
                      <a:pt x="447816" y="105863"/>
                      <a:pt x="897334" y="94904"/>
                      <a:pt x="1294081" y="0"/>
                    </a:cubicBezTo>
                    <a:lnTo>
                      <a:pt x="1294081" y="810835"/>
                    </a:lnTo>
                    <a:close/>
                  </a:path>
                </a:pathLst>
              </a:custGeom>
              <a:solidFill>
                <a:srgbClr val="E8505B"/>
              </a:solidFill>
              <a:ln w="10627" cap="flat">
                <a:noFill/>
                <a:prstDash val="solid"/>
                <a:miter/>
              </a:ln>
            </p:spPr>
            <p:txBody>
              <a:bodyPr rtlCol="0" anchor="ctr"/>
              <a:lstStyle/>
              <a:p>
                <a:endParaRPr lang="zh-CN" altLang="en-US"/>
              </a:p>
            </p:txBody>
          </p:sp>
          <p:grpSp>
            <p:nvGrpSpPr>
              <p:cNvPr id="772" name="图形 1"/>
              <p:cNvGrpSpPr/>
              <p:nvPr/>
            </p:nvGrpSpPr>
            <p:grpSpPr>
              <a:xfrm>
                <a:off x="8304092" y="3074864"/>
                <a:ext cx="1294080" cy="889664"/>
                <a:chOff x="8304092" y="3074864"/>
                <a:chExt cx="1294080" cy="889664"/>
              </a:xfrm>
            </p:grpSpPr>
            <p:sp>
              <p:nvSpPr>
                <p:cNvPr id="773" name="任意多边形: 形状 772"/>
                <p:cNvSpPr/>
                <p:nvPr/>
              </p:nvSpPr>
              <p:spPr>
                <a:xfrm>
                  <a:off x="8304092" y="3074864"/>
                  <a:ext cx="1294080" cy="889664"/>
                </a:xfrm>
                <a:custGeom>
                  <a:avLst/>
                  <a:gdLst>
                    <a:gd name="connsiteX0" fmla="*/ 1294081 w 1294080"/>
                    <a:gd name="connsiteY0" fmla="*/ 810835 h 889664"/>
                    <a:gd name="connsiteX1" fmla="*/ 50644 w 1294080"/>
                    <a:gd name="connsiteY1" fmla="*/ 810835 h 889664"/>
                    <a:gd name="connsiteX2" fmla="*/ 0 w 1294080"/>
                    <a:gd name="connsiteY2" fmla="*/ 18726 h 889664"/>
                    <a:gd name="connsiteX3" fmla="*/ 1294081 w 1294080"/>
                    <a:gd name="connsiteY3" fmla="*/ 0 h 889664"/>
                    <a:gd name="connsiteX4" fmla="*/ 1294081 w 1294080"/>
                    <a:gd name="connsiteY4" fmla="*/ 810835 h 889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080" h="889664">
                      <a:moveTo>
                        <a:pt x="1294081" y="810835"/>
                      </a:moveTo>
                      <a:cubicBezTo>
                        <a:pt x="881588" y="919997"/>
                        <a:pt x="483990" y="911804"/>
                        <a:pt x="50644" y="810835"/>
                      </a:cubicBezTo>
                      <a:lnTo>
                        <a:pt x="0" y="18726"/>
                      </a:lnTo>
                      <a:cubicBezTo>
                        <a:pt x="447816" y="105863"/>
                        <a:pt x="897334" y="94904"/>
                        <a:pt x="1294081" y="0"/>
                      </a:cubicBezTo>
                      <a:lnTo>
                        <a:pt x="1294081" y="810835"/>
                      </a:lnTo>
                      <a:close/>
                    </a:path>
                  </a:pathLst>
                </a:custGeom>
                <a:solidFill>
                  <a:srgbClr val="FFFFFF"/>
                </a:solidFill>
                <a:ln w="10627" cap="flat">
                  <a:noFill/>
                  <a:prstDash val="solid"/>
                  <a:miter/>
                </a:ln>
              </p:spPr>
              <p:txBody>
                <a:bodyPr rtlCol="0" anchor="ctr"/>
                <a:lstStyle/>
                <a:p>
                  <a:endParaRPr lang="zh-CN" altLang="en-US"/>
                </a:p>
              </p:txBody>
            </p:sp>
            <p:sp>
              <p:nvSpPr>
                <p:cNvPr id="774" name="任意多边形: 形状 773"/>
                <p:cNvSpPr/>
                <p:nvPr/>
              </p:nvSpPr>
              <p:spPr>
                <a:xfrm>
                  <a:off x="8436447" y="3765235"/>
                  <a:ext cx="1097782" cy="97207"/>
                </a:xfrm>
                <a:custGeom>
                  <a:avLst/>
                  <a:gdLst>
                    <a:gd name="connsiteX0" fmla="*/ 1097782 w 1097782"/>
                    <a:gd name="connsiteY0" fmla="*/ 25 h 97207"/>
                    <a:gd name="connsiteX1" fmla="*/ 1095229 w 1097782"/>
                    <a:gd name="connsiteY1" fmla="*/ 1302 h 97207"/>
                    <a:gd name="connsiteX2" fmla="*/ 1087462 w 1097782"/>
                    <a:gd name="connsiteY2" fmla="*/ 4600 h 97207"/>
                    <a:gd name="connsiteX3" fmla="*/ 1057246 w 1097782"/>
                    <a:gd name="connsiteY3" fmla="*/ 16516 h 97207"/>
                    <a:gd name="connsiteX4" fmla="*/ 943084 w 1097782"/>
                    <a:gd name="connsiteY4" fmla="*/ 52372 h 97207"/>
                    <a:gd name="connsiteX5" fmla="*/ 551764 w 1097782"/>
                    <a:gd name="connsiteY5" fmla="*/ 97057 h 97207"/>
                    <a:gd name="connsiteX6" fmla="*/ 159592 w 1097782"/>
                    <a:gd name="connsiteY6" fmla="*/ 55138 h 97207"/>
                    <a:gd name="connsiteX7" fmla="*/ 42558 w 1097782"/>
                    <a:gd name="connsiteY7" fmla="*/ 30667 h 97207"/>
                    <a:gd name="connsiteX8" fmla="*/ 10959 w 1097782"/>
                    <a:gd name="connsiteY8" fmla="*/ 23113 h 97207"/>
                    <a:gd name="connsiteX9" fmla="*/ 2766 w 1097782"/>
                    <a:gd name="connsiteY9" fmla="*/ 20985 h 97207"/>
                    <a:gd name="connsiteX10" fmla="*/ 0 w 1097782"/>
                    <a:gd name="connsiteY10" fmla="*/ 20028 h 97207"/>
                    <a:gd name="connsiteX11" fmla="*/ 2873 w 1097782"/>
                    <a:gd name="connsiteY11" fmla="*/ 20347 h 97207"/>
                    <a:gd name="connsiteX12" fmla="*/ 11171 w 1097782"/>
                    <a:gd name="connsiteY12" fmla="*/ 21943 h 97207"/>
                    <a:gd name="connsiteX13" fmla="*/ 42984 w 1097782"/>
                    <a:gd name="connsiteY13" fmla="*/ 28539 h 97207"/>
                    <a:gd name="connsiteX14" fmla="*/ 160231 w 1097782"/>
                    <a:gd name="connsiteY14" fmla="*/ 51308 h 97207"/>
                    <a:gd name="connsiteX15" fmla="*/ 551764 w 1097782"/>
                    <a:gd name="connsiteY15" fmla="*/ 91631 h 97207"/>
                    <a:gd name="connsiteX16" fmla="*/ 942127 w 1097782"/>
                    <a:gd name="connsiteY16" fmla="*/ 48754 h 97207"/>
                    <a:gd name="connsiteX17" fmla="*/ 1056501 w 1097782"/>
                    <a:gd name="connsiteY17" fmla="*/ 14708 h 97207"/>
                    <a:gd name="connsiteX18" fmla="*/ 1087037 w 1097782"/>
                    <a:gd name="connsiteY18" fmla="*/ 3749 h 97207"/>
                    <a:gd name="connsiteX19" fmla="*/ 1095016 w 1097782"/>
                    <a:gd name="connsiteY19" fmla="*/ 983 h 97207"/>
                    <a:gd name="connsiteX20" fmla="*/ 1097782 w 1097782"/>
                    <a:gd name="connsiteY20" fmla="*/ 25 h 9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7782" h="97207">
                      <a:moveTo>
                        <a:pt x="1097782" y="25"/>
                      </a:moveTo>
                      <a:cubicBezTo>
                        <a:pt x="1097782" y="132"/>
                        <a:pt x="1096931" y="557"/>
                        <a:pt x="1095229" y="1302"/>
                      </a:cubicBezTo>
                      <a:cubicBezTo>
                        <a:pt x="1093207" y="2153"/>
                        <a:pt x="1090654" y="3217"/>
                        <a:pt x="1087462" y="4600"/>
                      </a:cubicBezTo>
                      <a:cubicBezTo>
                        <a:pt x="1080546" y="7367"/>
                        <a:pt x="1070545" y="11835"/>
                        <a:pt x="1057246" y="16516"/>
                      </a:cubicBezTo>
                      <a:cubicBezTo>
                        <a:pt x="1030860" y="26518"/>
                        <a:pt x="992026" y="39498"/>
                        <a:pt x="943084" y="52372"/>
                      </a:cubicBezTo>
                      <a:cubicBezTo>
                        <a:pt x="845520" y="78438"/>
                        <a:pt x="706143" y="99185"/>
                        <a:pt x="551764" y="97057"/>
                      </a:cubicBezTo>
                      <a:cubicBezTo>
                        <a:pt x="397279" y="95036"/>
                        <a:pt x="258752" y="73863"/>
                        <a:pt x="159592" y="55138"/>
                      </a:cubicBezTo>
                      <a:cubicBezTo>
                        <a:pt x="110012" y="45669"/>
                        <a:pt x="70008" y="37051"/>
                        <a:pt x="42558" y="30667"/>
                      </a:cubicBezTo>
                      <a:cubicBezTo>
                        <a:pt x="28833" y="27582"/>
                        <a:pt x="18194" y="24815"/>
                        <a:pt x="10959" y="23113"/>
                      </a:cubicBezTo>
                      <a:cubicBezTo>
                        <a:pt x="7660" y="22262"/>
                        <a:pt x="4894" y="21517"/>
                        <a:pt x="2766" y="20985"/>
                      </a:cubicBezTo>
                      <a:cubicBezTo>
                        <a:pt x="958" y="20453"/>
                        <a:pt x="0" y="20134"/>
                        <a:pt x="0" y="20028"/>
                      </a:cubicBezTo>
                      <a:cubicBezTo>
                        <a:pt x="0" y="19921"/>
                        <a:pt x="958" y="20028"/>
                        <a:pt x="2873" y="20347"/>
                      </a:cubicBezTo>
                      <a:cubicBezTo>
                        <a:pt x="5107" y="20772"/>
                        <a:pt x="7767" y="21304"/>
                        <a:pt x="11171" y="21943"/>
                      </a:cubicBezTo>
                      <a:cubicBezTo>
                        <a:pt x="18832" y="23539"/>
                        <a:pt x="29471" y="25773"/>
                        <a:pt x="42984" y="28539"/>
                      </a:cubicBezTo>
                      <a:cubicBezTo>
                        <a:pt x="70646" y="34284"/>
                        <a:pt x="110651" y="42371"/>
                        <a:pt x="160231" y="51308"/>
                      </a:cubicBezTo>
                      <a:cubicBezTo>
                        <a:pt x="259391" y="69076"/>
                        <a:pt x="397810" y="89610"/>
                        <a:pt x="551764" y="91631"/>
                      </a:cubicBezTo>
                      <a:cubicBezTo>
                        <a:pt x="705611" y="93759"/>
                        <a:pt x="844563" y="73757"/>
                        <a:pt x="942127" y="48754"/>
                      </a:cubicBezTo>
                      <a:cubicBezTo>
                        <a:pt x="990962" y="36519"/>
                        <a:pt x="1029903" y="24071"/>
                        <a:pt x="1056501" y="14708"/>
                      </a:cubicBezTo>
                      <a:cubicBezTo>
                        <a:pt x="1069907" y="10239"/>
                        <a:pt x="1080014" y="6090"/>
                        <a:pt x="1087037" y="3749"/>
                      </a:cubicBezTo>
                      <a:cubicBezTo>
                        <a:pt x="1090335" y="2579"/>
                        <a:pt x="1092888" y="1728"/>
                        <a:pt x="1095016" y="983"/>
                      </a:cubicBezTo>
                      <a:cubicBezTo>
                        <a:pt x="1096825" y="132"/>
                        <a:pt x="1097782" y="-81"/>
                        <a:pt x="1097782" y="25"/>
                      </a:cubicBezTo>
                      <a:close/>
                    </a:path>
                  </a:pathLst>
                </a:custGeom>
                <a:solidFill>
                  <a:srgbClr val="E8505B"/>
                </a:solidFill>
                <a:ln w="10627" cap="flat">
                  <a:noFill/>
                  <a:prstDash val="solid"/>
                  <a:miter/>
                </a:ln>
              </p:spPr>
              <p:txBody>
                <a:bodyPr rtlCol="0" anchor="ctr"/>
                <a:lstStyle/>
                <a:p>
                  <a:endParaRPr lang="zh-CN" altLang="en-US"/>
                </a:p>
              </p:txBody>
            </p:sp>
            <p:sp>
              <p:nvSpPr>
                <p:cNvPr id="775" name="任意多边形: 形状 774"/>
                <p:cNvSpPr/>
                <p:nvPr/>
              </p:nvSpPr>
              <p:spPr>
                <a:xfrm>
                  <a:off x="8769356" y="3502252"/>
                  <a:ext cx="158847" cy="304810"/>
                </a:xfrm>
                <a:custGeom>
                  <a:avLst/>
                  <a:gdLst>
                    <a:gd name="connsiteX0" fmla="*/ 158847 w 158847"/>
                    <a:gd name="connsiteY0" fmla="*/ 295246 h 304810"/>
                    <a:gd name="connsiteX1" fmla="*/ 0 w 158847"/>
                    <a:gd name="connsiteY1" fmla="*/ 289926 h 304810"/>
                    <a:gd name="connsiteX2" fmla="*/ 0 w 158847"/>
                    <a:gd name="connsiteY2" fmla="*/ 7980 h 304810"/>
                    <a:gd name="connsiteX3" fmla="*/ 158847 w 158847"/>
                    <a:gd name="connsiteY3" fmla="*/ 7980 h 304810"/>
                    <a:gd name="connsiteX4" fmla="*/ 158847 w 158847"/>
                    <a:gd name="connsiteY4" fmla="*/ 295246 h 30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7" h="304810">
                      <a:moveTo>
                        <a:pt x="158847" y="295246"/>
                      </a:moveTo>
                      <a:cubicBezTo>
                        <a:pt x="107140" y="310567"/>
                        <a:pt x="53942" y="306524"/>
                        <a:pt x="0" y="289926"/>
                      </a:cubicBezTo>
                      <a:lnTo>
                        <a:pt x="0" y="7980"/>
                      </a:lnTo>
                      <a:cubicBezTo>
                        <a:pt x="52985" y="-2660"/>
                        <a:pt x="105863" y="-2660"/>
                        <a:pt x="158847" y="7980"/>
                      </a:cubicBezTo>
                      <a:lnTo>
                        <a:pt x="158847" y="295246"/>
                      </a:lnTo>
                      <a:close/>
                    </a:path>
                  </a:pathLst>
                </a:custGeom>
                <a:solidFill>
                  <a:srgbClr val="E8505B"/>
                </a:solidFill>
                <a:ln w="10627" cap="flat">
                  <a:noFill/>
                  <a:prstDash val="solid"/>
                  <a:miter/>
                </a:ln>
              </p:spPr>
              <p:txBody>
                <a:bodyPr rtlCol="0" anchor="ctr"/>
                <a:lstStyle/>
                <a:p>
                  <a:endParaRPr lang="zh-CN" altLang="en-US"/>
                </a:p>
              </p:txBody>
            </p:sp>
            <p:sp>
              <p:nvSpPr>
                <p:cNvPr id="776" name="任意多边形: 形状 775"/>
                <p:cNvSpPr/>
                <p:nvPr/>
              </p:nvSpPr>
              <p:spPr>
                <a:xfrm>
                  <a:off x="9011511" y="3349467"/>
                  <a:ext cx="173317" cy="450587"/>
                </a:xfrm>
                <a:custGeom>
                  <a:avLst/>
                  <a:gdLst>
                    <a:gd name="connsiteX0" fmla="*/ 172998 w 173317"/>
                    <a:gd name="connsiteY0" fmla="*/ 431220 h 450587"/>
                    <a:gd name="connsiteX1" fmla="*/ 172785 w 173317"/>
                    <a:gd name="connsiteY1" fmla="*/ 429092 h 450587"/>
                    <a:gd name="connsiteX2" fmla="*/ 172572 w 173317"/>
                    <a:gd name="connsiteY2" fmla="*/ 422922 h 450587"/>
                    <a:gd name="connsiteX3" fmla="*/ 171934 w 173317"/>
                    <a:gd name="connsiteY3" fmla="*/ 399408 h 450587"/>
                    <a:gd name="connsiteX4" fmla="*/ 170232 w 173317"/>
                    <a:gd name="connsiteY4" fmla="*/ 311845 h 450587"/>
                    <a:gd name="connsiteX5" fmla="*/ 165657 w 173317"/>
                    <a:gd name="connsiteY5" fmla="*/ 10961 h 450587"/>
                    <a:gd name="connsiteX6" fmla="*/ 167785 w 173317"/>
                    <a:gd name="connsiteY6" fmla="*/ 13514 h 450587"/>
                    <a:gd name="connsiteX7" fmla="*/ 3405 w 173317"/>
                    <a:gd name="connsiteY7" fmla="*/ 13620 h 450587"/>
                    <a:gd name="connsiteX8" fmla="*/ 5639 w 173317"/>
                    <a:gd name="connsiteY8" fmla="*/ 10854 h 450587"/>
                    <a:gd name="connsiteX9" fmla="*/ 5745 w 173317"/>
                    <a:gd name="connsiteY9" fmla="*/ 16493 h 450587"/>
                    <a:gd name="connsiteX10" fmla="*/ 10001 w 173317"/>
                    <a:gd name="connsiteY10" fmla="*/ 441115 h 450587"/>
                    <a:gd name="connsiteX11" fmla="*/ 8512 w 173317"/>
                    <a:gd name="connsiteY11" fmla="*/ 439200 h 450587"/>
                    <a:gd name="connsiteX12" fmla="*/ 77775 w 173317"/>
                    <a:gd name="connsiteY12" fmla="*/ 447605 h 450587"/>
                    <a:gd name="connsiteX13" fmla="*/ 130015 w 173317"/>
                    <a:gd name="connsiteY13" fmla="*/ 443349 h 450587"/>
                    <a:gd name="connsiteX14" fmla="*/ 162039 w 173317"/>
                    <a:gd name="connsiteY14" fmla="*/ 434944 h 450587"/>
                    <a:gd name="connsiteX15" fmla="*/ 170125 w 173317"/>
                    <a:gd name="connsiteY15" fmla="*/ 432178 h 450587"/>
                    <a:gd name="connsiteX16" fmla="*/ 172998 w 173317"/>
                    <a:gd name="connsiteY16" fmla="*/ 431220 h 450587"/>
                    <a:gd name="connsiteX17" fmla="*/ 170445 w 173317"/>
                    <a:gd name="connsiteY17" fmla="*/ 432497 h 450587"/>
                    <a:gd name="connsiteX18" fmla="*/ 162359 w 173317"/>
                    <a:gd name="connsiteY18" fmla="*/ 435902 h 450587"/>
                    <a:gd name="connsiteX19" fmla="*/ 130334 w 173317"/>
                    <a:gd name="connsiteY19" fmla="*/ 445371 h 450587"/>
                    <a:gd name="connsiteX20" fmla="*/ 77562 w 173317"/>
                    <a:gd name="connsiteY20" fmla="*/ 450584 h 450587"/>
                    <a:gd name="connsiteX21" fmla="*/ 7554 w 173317"/>
                    <a:gd name="connsiteY21" fmla="*/ 442924 h 450587"/>
                    <a:gd name="connsiteX22" fmla="*/ 6065 w 173317"/>
                    <a:gd name="connsiteY22" fmla="*/ 442604 h 450587"/>
                    <a:gd name="connsiteX23" fmla="*/ 6065 w 173317"/>
                    <a:gd name="connsiteY23" fmla="*/ 441009 h 450587"/>
                    <a:gd name="connsiteX24" fmla="*/ 106 w 173317"/>
                    <a:gd name="connsiteY24" fmla="*/ 16493 h 450587"/>
                    <a:gd name="connsiteX25" fmla="*/ 0 w 173317"/>
                    <a:gd name="connsiteY25" fmla="*/ 10854 h 450587"/>
                    <a:gd name="connsiteX26" fmla="*/ 0 w 173317"/>
                    <a:gd name="connsiteY26" fmla="*/ 8513 h 450587"/>
                    <a:gd name="connsiteX27" fmla="*/ 2234 w 173317"/>
                    <a:gd name="connsiteY27" fmla="*/ 8088 h 450587"/>
                    <a:gd name="connsiteX28" fmla="*/ 168742 w 173317"/>
                    <a:gd name="connsiteY28" fmla="*/ 8194 h 450587"/>
                    <a:gd name="connsiteX29" fmla="*/ 170870 w 173317"/>
                    <a:gd name="connsiteY29" fmla="*/ 8620 h 450587"/>
                    <a:gd name="connsiteX30" fmla="*/ 170870 w 173317"/>
                    <a:gd name="connsiteY30" fmla="*/ 10748 h 450587"/>
                    <a:gd name="connsiteX31" fmla="*/ 173105 w 173317"/>
                    <a:gd name="connsiteY31" fmla="*/ 313016 h 450587"/>
                    <a:gd name="connsiteX32" fmla="*/ 173317 w 173317"/>
                    <a:gd name="connsiteY32" fmla="*/ 400153 h 450587"/>
                    <a:gd name="connsiteX33" fmla="*/ 173211 w 173317"/>
                    <a:gd name="connsiteY33" fmla="*/ 423241 h 450587"/>
                    <a:gd name="connsiteX34" fmla="*/ 173105 w 173317"/>
                    <a:gd name="connsiteY34" fmla="*/ 429092 h 450587"/>
                    <a:gd name="connsiteX35" fmla="*/ 172998 w 173317"/>
                    <a:gd name="connsiteY35" fmla="*/ 431220 h 45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3317" h="450587">
                      <a:moveTo>
                        <a:pt x="172998" y="431220"/>
                      </a:moveTo>
                      <a:cubicBezTo>
                        <a:pt x="172892" y="431220"/>
                        <a:pt x="172892" y="430475"/>
                        <a:pt x="172785" y="429092"/>
                      </a:cubicBezTo>
                      <a:cubicBezTo>
                        <a:pt x="172679" y="427390"/>
                        <a:pt x="172679" y="425475"/>
                        <a:pt x="172572" y="422922"/>
                      </a:cubicBezTo>
                      <a:cubicBezTo>
                        <a:pt x="172466" y="417176"/>
                        <a:pt x="172253" y="409303"/>
                        <a:pt x="171934" y="399408"/>
                      </a:cubicBezTo>
                      <a:cubicBezTo>
                        <a:pt x="171509" y="378555"/>
                        <a:pt x="170977" y="348977"/>
                        <a:pt x="170232" y="311845"/>
                      </a:cubicBezTo>
                      <a:cubicBezTo>
                        <a:pt x="169061" y="237050"/>
                        <a:pt x="167572" y="132357"/>
                        <a:pt x="165657" y="10961"/>
                      </a:cubicBezTo>
                      <a:lnTo>
                        <a:pt x="167785" y="13514"/>
                      </a:lnTo>
                      <a:cubicBezTo>
                        <a:pt x="117247" y="3087"/>
                        <a:pt x="60326" y="2662"/>
                        <a:pt x="3405" y="13620"/>
                      </a:cubicBezTo>
                      <a:lnTo>
                        <a:pt x="5639" y="10854"/>
                      </a:lnTo>
                      <a:cubicBezTo>
                        <a:pt x="5639" y="12663"/>
                        <a:pt x="5639" y="14578"/>
                        <a:pt x="5745" y="16493"/>
                      </a:cubicBezTo>
                      <a:cubicBezTo>
                        <a:pt x="7448" y="183107"/>
                        <a:pt x="8937" y="333656"/>
                        <a:pt x="10001" y="441115"/>
                      </a:cubicBezTo>
                      <a:lnTo>
                        <a:pt x="8512" y="439200"/>
                      </a:lnTo>
                      <a:cubicBezTo>
                        <a:pt x="33940" y="444520"/>
                        <a:pt x="57240" y="447286"/>
                        <a:pt x="77775" y="447605"/>
                      </a:cubicBezTo>
                      <a:cubicBezTo>
                        <a:pt x="98309" y="448031"/>
                        <a:pt x="115864" y="446009"/>
                        <a:pt x="130015" y="443349"/>
                      </a:cubicBezTo>
                      <a:cubicBezTo>
                        <a:pt x="144165" y="440689"/>
                        <a:pt x="154911" y="437178"/>
                        <a:pt x="162039" y="434944"/>
                      </a:cubicBezTo>
                      <a:cubicBezTo>
                        <a:pt x="165338" y="433774"/>
                        <a:pt x="167998" y="432922"/>
                        <a:pt x="170125" y="432178"/>
                      </a:cubicBezTo>
                      <a:cubicBezTo>
                        <a:pt x="171934" y="431539"/>
                        <a:pt x="172998" y="431220"/>
                        <a:pt x="172998" y="431220"/>
                      </a:cubicBezTo>
                      <a:cubicBezTo>
                        <a:pt x="173105" y="431220"/>
                        <a:pt x="172253" y="431646"/>
                        <a:pt x="170445" y="432497"/>
                      </a:cubicBezTo>
                      <a:cubicBezTo>
                        <a:pt x="168317" y="433348"/>
                        <a:pt x="165657" y="434519"/>
                        <a:pt x="162359" y="435902"/>
                      </a:cubicBezTo>
                      <a:cubicBezTo>
                        <a:pt x="155230" y="438561"/>
                        <a:pt x="144591" y="442285"/>
                        <a:pt x="130334" y="445371"/>
                      </a:cubicBezTo>
                      <a:cubicBezTo>
                        <a:pt x="116077" y="448350"/>
                        <a:pt x="98309" y="450690"/>
                        <a:pt x="77562" y="450584"/>
                      </a:cubicBezTo>
                      <a:cubicBezTo>
                        <a:pt x="56815" y="450584"/>
                        <a:pt x="33195" y="448031"/>
                        <a:pt x="7554" y="442924"/>
                      </a:cubicBezTo>
                      <a:lnTo>
                        <a:pt x="6065" y="442604"/>
                      </a:lnTo>
                      <a:lnTo>
                        <a:pt x="6065" y="441009"/>
                      </a:lnTo>
                      <a:cubicBezTo>
                        <a:pt x="4575" y="333550"/>
                        <a:pt x="2447" y="183107"/>
                        <a:pt x="106" y="16493"/>
                      </a:cubicBezTo>
                      <a:cubicBezTo>
                        <a:pt x="106" y="14578"/>
                        <a:pt x="106" y="12663"/>
                        <a:pt x="0" y="10854"/>
                      </a:cubicBezTo>
                      <a:lnTo>
                        <a:pt x="0" y="8513"/>
                      </a:lnTo>
                      <a:lnTo>
                        <a:pt x="2234" y="8088"/>
                      </a:lnTo>
                      <a:cubicBezTo>
                        <a:pt x="59794" y="-2977"/>
                        <a:pt x="117460" y="-2445"/>
                        <a:pt x="168742" y="8194"/>
                      </a:cubicBezTo>
                      <a:lnTo>
                        <a:pt x="170870" y="8620"/>
                      </a:lnTo>
                      <a:lnTo>
                        <a:pt x="170870" y="10748"/>
                      </a:lnTo>
                      <a:cubicBezTo>
                        <a:pt x="171828" y="132676"/>
                        <a:pt x="172572" y="237901"/>
                        <a:pt x="173105" y="313016"/>
                      </a:cubicBezTo>
                      <a:cubicBezTo>
                        <a:pt x="173211" y="349935"/>
                        <a:pt x="173317" y="379406"/>
                        <a:pt x="173317" y="400153"/>
                      </a:cubicBezTo>
                      <a:cubicBezTo>
                        <a:pt x="173317" y="409941"/>
                        <a:pt x="173211" y="417602"/>
                        <a:pt x="173211" y="423241"/>
                      </a:cubicBezTo>
                      <a:cubicBezTo>
                        <a:pt x="173211" y="425581"/>
                        <a:pt x="173105" y="427496"/>
                        <a:pt x="173105" y="429092"/>
                      </a:cubicBezTo>
                      <a:cubicBezTo>
                        <a:pt x="173211" y="430688"/>
                        <a:pt x="173105" y="431327"/>
                        <a:pt x="172998" y="431220"/>
                      </a:cubicBezTo>
                      <a:close/>
                    </a:path>
                  </a:pathLst>
                </a:custGeom>
                <a:solidFill>
                  <a:srgbClr val="E8505B"/>
                </a:solidFill>
                <a:ln w="10627" cap="flat">
                  <a:noFill/>
                  <a:prstDash val="solid"/>
                  <a:miter/>
                </a:ln>
              </p:spPr>
              <p:txBody>
                <a:bodyPr rtlCol="0" anchor="ctr"/>
                <a:lstStyle/>
                <a:p>
                  <a:endParaRPr lang="zh-CN" altLang="en-US"/>
                </a:p>
              </p:txBody>
            </p:sp>
            <p:sp>
              <p:nvSpPr>
                <p:cNvPr id="777" name="任意多边形: 形状 776"/>
                <p:cNvSpPr/>
                <p:nvPr/>
              </p:nvSpPr>
              <p:spPr>
                <a:xfrm>
                  <a:off x="9269838" y="3295031"/>
                  <a:ext cx="158847" cy="476341"/>
                </a:xfrm>
                <a:custGeom>
                  <a:avLst/>
                  <a:gdLst>
                    <a:gd name="connsiteX0" fmla="*/ 158848 w 158847"/>
                    <a:gd name="connsiteY0" fmla="*/ 452568 h 476341"/>
                    <a:gd name="connsiteX1" fmla="*/ 0 w 158847"/>
                    <a:gd name="connsiteY1" fmla="*/ 475123 h 476341"/>
                    <a:gd name="connsiteX2" fmla="*/ 0 w 158847"/>
                    <a:gd name="connsiteY2" fmla="*/ 9433 h 476341"/>
                    <a:gd name="connsiteX3" fmla="*/ 158848 w 158847"/>
                    <a:gd name="connsiteY3" fmla="*/ 9433 h 476341"/>
                    <a:gd name="connsiteX4" fmla="*/ 158848 w 158847"/>
                    <a:gd name="connsiteY4" fmla="*/ 452568 h 47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7" h="476341">
                      <a:moveTo>
                        <a:pt x="158848" y="452568"/>
                      </a:moveTo>
                      <a:cubicBezTo>
                        <a:pt x="116290" y="475549"/>
                        <a:pt x="60326" y="478634"/>
                        <a:pt x="0" y="475123"/>
                      </a:cubicBezTo>
                      <a:lnTo>
                        <a:pt x="0" y="9433"/>
                      </a:lnTo>
                      <a:cubicBezTo>
                        <a:pt x="54049" y="-2058"/>
                        <a:pt x="107246" y="-4186"/>
                        <a:pt x="158848" y="9433"/>
                      </a:cubicBezTo>
                      <a:lnTo>
                        <a:pt x="158848" y="452568"/>
                      </a:lnTo>
                      <a:close/>
                    </a:path>
                  </a:pathLst>
                </a:custGeom>
                <a:solidFill>
                  <a:srgbClr val="E8505B"/>
                </a:solidFill>
                <a:ln w="10627" cap="flat">
                  <a:noFill/>
                  <a:prstDash val="solid"/>
                  <a:miter/>
                </a:ln>
              </p:spPr>
              <p:txBody>
                <a:bodyPr rtlCol="0" anchor="ctr"/>
                <a:lstStyle/>
                <a:p>
                  <a:endParaRPr lang="zh-CN" altLang="en-US"/>
                </a:p>
              </p:txBody>
            </p:sp>
            <p:sp>
              <p:nvSpPr>
                <p:cNvPr id="778" name="任意多边形: 形状 777"/>
                <p:cNvSpPr/>
                <p:nvPr/>
              </p:nvSpPr>
              <p:spPr>
                <a:xfrm>
                  <a:off x="8519009" y="3585836"/>
                  <a:ext cx="159592" cy="188815"/>
                </a:xfrm>
                <a:custGeom>
                  <a:avLst/>
                  <a:gdLst>
                    <a:gd name="connsiteX0" fmla="*/ 157039 w 159592"/>
                    <a:gd name="connsiteY0" fmla="*/ 188574 h 188815"/>
                    <a:gd name="connsiteX1" fmla="*/ 156507 w 159592"/>
                    <a:gd name="connsiteY1" fmla="*/ 176658 h 188815"/>
                    <a:gd name="connsiteX2" fmla="*/ 155868 w 159592"/>
                    <a:gd name="connsiteY2" fmla="*/ 144101 h 188815"/>
                    <a:gd name="connsiteX3" fmla="*/ 154592 w 159592"/>
                    <a:gd name="connsiteY3" fmla="*/ 29726 h 188815"/>
                    <a:gd name="connsiteX4" fmla="*/ 156188 w 159592"/>
                    <a:gd name="connsiteY4" fmla="*/ 31961 h 188815"/>
                    <a:gd name="connsiteX5" fmla="*/ 3298 w 159592"/>
                    <a:gd name="connsiteY5" fmla="*/ 6532 h 188815"/>
                    <a:gd name="connsiteX6" fmla="*/ 2979 w 159592"/>
                    <a:gd name="connsiteY6" fmla="*/ 6532 h 188815"/>
                    <a:gd name="connsiteX7" fmla="*/ 5532 w 159592"/>
                    <a:gd name="connsiteY7" fmla="*/ 3766 h 188815"/>
                    <a:gd name="connsiteX8" fmla="*/ 5107 w 159592"/>
                    <a:gd name="connsiteY8" fmla="*/ 162614 h 188815"/>
                    <a:gd name="connsiteX9" fmla="*/ 3617 w 159592"/>
                    <a:gd name="connsiteY9" fmla="*/ 160379 h 188815"/>
                    <a:gd name="connsiteX10" fmla="*/ 64901 w 159592"/>
                    <a:gd name="connsiteY10" fmla="*/ 177828 h 188815"/>
                    <a:gd name="connsiteX11" fmla="*/ 113949 w 159592"/>
                    <a:gd name="connsiteY11" fmla="*/ 184531 h 188815"/>
                    <a:gd name="connsiteX12" fmla="*/ 145761 w 159592"/>
                    <a:gd name="connsiteY12" fmla="*/ 187191 h 188815"/>
                    <a:gd name="connsiteX13" fmla="*/ 157039 w 159592"/>
                    <a:gd name="connsiteY13" fmla="*/ 188574 h 188815"/>
                    <a:gd name="connsiteX14" fmla="*/ 145761 w 159592"/>
                    <a:gd name="connsiteY14" fmla="*/ 188787 h 188815"/>
                    <a:gd name="connsiteX15" fmla="*/ 113842 w 159592"/>
                    <a:gd name="connsiteY15" fmla="*/ 187403 h 188815"/>
                    <a:gd name="connsiteX16" fmla="*/ 64369 w 159592"/>
                    <a:gd name="connsiteY16" fmla="*/ 181765 h 188815"/>
                    <a:gd name="connsiteX17" fmla="*/ 1915 w 159592"/>
                    <a:gd name="connsiteY17" fmla="*/ 164848 h 188815"/>
                    <a:gd name="connsiteX18" fmla="*/ 426 w 159592"/>
                    <a:gd name="connsiteY18" fmla="*/ 164209 h 188815"/>
                    <a:gd name="connsiteX19" fmla="*/ 426 w 159592"/>
                    <a:gd name="connsiteY19" fmla="*/ 162614 h 188815"/>
                    <a:gd name="connsiteX20" fmla="*/ 0 w 159592"/>
                    <a:gd name="connsiteY20" fmla="*/ 3766 h 188815"/>
                    <a:gd name="connsiteX21" fmla="*/ 0 w 159592"/>
                    <a:gd name="connsiteY21" fmla="*/ 1212 h 188815"/>
                    <a:gd name="connsiteX22" fmla="*/ 2553 w 159592"/>
                    <a:gd name="connsiteY22" fmla="*/ 1000 h 188815"/>
                    <a:gd name="connsiteX23" fmla="*/ 2873 w 159592"/>
                    <a:gd name="connsiteY23" fmla="*/ 1000 h 188815"/>
                    <a:gd name="connsiteX24" fmla="*/ 157996 w 159592"/>
                    <a:gd name="connsiteY24" fmla="*/ 27386 h 188815"/>
                    <a:gd name="connsiteX25" fmla="*/ 159592 w 159592"/>
                    <a:gd name="connsiteY25" fmla="*/ 28024 h 188815"/>
                    <a:gd name="connsiteX26" fmla="*/ 159592 w 159592"/>
                    <a:gd name="connsiteY26" fmla="*/ 29726 h 188815"/>
                    <a:gd name="connsiteX27" fmla="*/ 158315 w 159592"/>
                    <a:gd name="connsiteY27" fmla="*/ 145590 h 188815"/>
                    <a:gd name="connsiteX28" fmla="*/ 157677 w 159592"/>
                    <a:gd name="connsiteY28" fmla="*/ 177615 h 188815"/>
                    <a:gd name="connsiteX29" fmla="*/ 157039 w 159592"/>
                    <a:gd name="connsiteY29" fmla="*/ 188574 h 18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592" h="188815">
                      <a:moveTo>
                        <a:pt x="157039" y="188574"/>
                      </a:moveTo>
                      <a:cubicBezTo>
                        <a:pt x="156826" y="188361"/>
                        <a:pt x="156720" y="184212"/>
                        <a:pt x="156507" y="176658"/>
                      </a:cubicBezTo>
                      <a:cubicBezTo>
                        <a:pt x="156400" y="168465"/>
                        <a:pt x="156188" y="157613"/>
                        <a:pt x="155868" y="144101"/>
                      </a:cubicBezTo>
                      <a:cubicBezTo>
                        <a:pt x="155549" y="115800"/>
                        <a:pt x="155124" y="76540"/>
                        <a:pt x="154592" y="29726"/>
                      </a:cubicBezTo>
                      <a:lnTo>
                        <a:pt x="156188" y="31961"/>
                      </a:lnTo>
                      <a:cubicBezTo>
                        <a:pt x="113630" y="16321"/>
                        <a:pt x="60432" y="1532"/>
                        <a:pt x="3298" y="6532"/>
                      </a:cubicBezTo>
                      <a:lnTo>
                        <a:pt x="2979" y="6532"/>
                      </a:lnTo>
                      <a:lnTo>
                        <a:pt x="5532" y="3766"/>
                      </a:lnTo>
                      <a:cubicBezTo>
                        <a:pt x="5426" y="61858"/>
                        <a:pt x="5213" y="116332"/>
                        <a:pt x="5107" y="162614"/>
                      </a:cubicBezTo>
                      <a:lnTo>
                        <a:pt x="3617" y="160379"/>
                      </a:lnTo>
                      <a:cubicBezTo>
                        <a:pt x="25109" y="169529"/>
                        <a:pt x="46175" y="174317"/>
                        <a:pt x="64901" y="177828"/>
                      </a:cubicBezTo>
                      <a:cubicBezTo>
                        <a:pt x="83733" y="181233"/>
                        <a:pt x="100224" y="183148"/>
                        <a:pt x="113949" y="184531"/>
                      </a:cubicBezTo>
                      <a:cubicBezTo>
                        <a:pt x="127142" y="185701"/>
                        <a:pt x="137781" y="186552"/>
                        <a:pt x="145761" y="187191"/>
                      </a:cubicBezTo>
                      <a:cubicBezTo>
                        <a:pt x="152783" y="187935"/>
                        <a:pt x="156826" y="188467"/>
                        <a:pt x="157039" y="188574"/>
                      </a:cubicBezTo>
                      <a:cubicBezTo>
                        <a:pt x="157252" y="188680"/>
                        <a:pt x="153421" y="188893"/>
                        <a:pt x="145761" y="188787"/>
                      </a:cubicBezTo>
                      <a:cubicBezTo>
                        <a:pt x="138420" y="188680"/>
                        <a:pt x="127567" y="188361"/>
                        <a:pt x="113842" y="187403"/>
                      </a:cubicBezTo>
                      <a:cubicBezTo>
                        <a:pt x="100118" y="186446"/>
                        <a:pt x="83414" y="184850"/>
                        <a:pt x="64369" y="181765"/>
                      </a:cubicBezTo>
                      <a:cubicBezTo>
                        <a:pt x="45430" y="178466"/>
                        <a:pt x="24045" y="173891"/>
                        <a:pt x="1915" y="164848"/>
                      </a:cubicBezTo>
                      <a:lnTo>
                        <a:pt x="426" y="164209"/>
                      </a:lnTo>
                      <a:lnTo>
                        <a:pt x="426" y="162614"/>
                      </a:lnTo>
                      <a:cubicBezTo>
                        <a:pt x="319" y="116332"/>
                        <a:pt x="213" y="61858"/>
                        <a:pt x="0" y="3766"/>
                      </a:cubicBezTo>
                      <a:lnTo>
                        <a:pt x="0" y="1212"/>
                      </a:lnTo>
                      <a:lnTo>
                        <a:pt x="2553" y="1000"/>
                      </a:lnTo>
                      <a:lnTo>
                        <a:pt x="2873" y="1000"/>
                      </a:lnTo>
                      <a:cubicBezTo>
                        <a:pt x="61390" y="-4107"/>
                        <a:pt x="115226" y="11214"/>
                        <a:pt x="157996" y="27386"/>
                      </a:cubicBezTo>
                      <a:lnTo>
                        <a:pt x="159592" y="28024"/>
                      </a:lnTo>
                      <a:lnTo>
                        <a:pt x="159592" y="29726"/>
                      </a:lnTo>
                      <a:cubicBezTo>
                        <a:pt x="159060" y="77178"/>
                        <a:pt x="158635" y="116864"/>
                        <a:pt x="158315" y="145590"/>
                      </a:cubicBezTo>
                      <a:cubicBezTo>
                        <a:pt x="158103" y="158890"/>
                        <a:pt x="157890" y="169529"/>
                        <a:pt x="157677" y="177615"/>
                      </a:cubicBezTo>
                      <a:cubicBezTo>
                        <a:pt x="157358" y="184956"/>
                        <a:pt x="157145" y="188787"/>
                        <a:pt x="157039" y="188574"/>
                      </a:cubicBezTo>
                      <a:close/>
                    </a:path>
                  </a:pathLst>
                </a:custGeom>
                <a:solidFill>
                  <a:srgbClr val="E8505B"/>
                </a:solidFill>
                <a:ln w="10627" cap="flat">
                  <a:noFill/>
                  <a:prstDash val="solid"/>
                  <a:miter/>
                </a:ln>
              </p:spPr>
              <p:txBody>
                <a:bodyPr rtlCol="0" anchor="ctr"/>
                <a:lstStyle/>
                <a:p>
                  <a:endParaRPr lang="zh-CN" altLang="en-US"/>
                </a:p>
              </p:txBody>
            </p:sp>
            <p:grpSp>
              <p:nvGrpSpPr>
                <p:cNvPr id="779" name="图形 1"/>
                <p:cNvGrpSpPr/>
                <p:nvPr/>
              </p:nvGrpSpPr>
              <p:grpSpPr>
                <a:xfrm>
                  <a:off x="8488687" y="3285575"/>
                  <a:ext cx="306310" cy="157973"/>
                  <a:chOff x="8488687" y="3285575"/>
                  <a:chExt cx="306310" cy="157973"/>
                </a:xfrm>
                <a:solidFill>
                  <a:srgbClr val="E8505B"/>
                </a:solidFill>
              </p:grpSpPr>
              <p:sp>
                <p:nvSpPr>
                  <p:cNvPr id="780" name="任意多边形: 形状 779"/>
                  <p:cNvSpPr/>
                  <p:nvPr/>
                </p:nvSpPr>
                <p:spPr>
                  <a:xfrm>
                    <a:off x="8539223" y="3349727"/>
                    <a:ext cx="211513" cy="14735"/>
                  </a:xfrm>
                  <a:custGeom>
                    <a:avLst/>
                    <a:gdLst>
                      <a:gd name="connsiteX0" fmla="*/ 211514 w 211513"/>
                      <a:gd name="connsiteY0" fmla="*/ 12722 h 14735"/>
                      <a:gd name="connsiteX1" fmla="*/ 180446 w 211513"/>
                      <a:gd name="connsiteY1" fmla="*/ 14638 h 14735"/>
                      <a:gd name="connsiteX2" fmla="*/ 105438 w 211513"/>
                      <a:gd name="connsiteY2" fmla="*/ 12829 h 14735"/>
                      <a:gd name="connsiteX3" fmla="*/ 30642 w 211513"/>
                      <a:gd name="connsiteY3" fmla="*/ 5807 h 14735"/>
                      <a:gd name="connsiteX4" fmla="*/ 1 w 211513"/>
                      <a:gd name="connsiteY4" fmla="*/ 274 h 14735"/>
                      <a:gd name="connsiteX5" fmla="*/ 31068 w 211513"/>
                      <a:gd name="connsiteY5" fmla="*/ 1870 h 14735"/>
                      <a:gd name="connsiteX6" fmla="*/ 105757 w 211513"/>
                      <a:gd name="connsiteY6" fmla="*/ 7296 h 14735"/>
                      <a:gd name="connsiteX7" fmla="*/ 180553 w 211513"/>
                      <a:gd name="connsiteY7" fmla="*/ 10701 h 14735"/>
                      <a:gd name="connsiteX8" fmla="*/ 211514 w 211513"/>
                      <a:gd name="connsiteY8" fmla="*/ 12722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13" h="14735">
                        <a:moveTo>
                          <a:pt x="211514" y="12722"/>
                        </a:moveTo>
                        <a:cubicBezTo>
                          <a:pt x="211514" y="13467"/>
                          <a:pt x="199704" y="14318"/>
                          <a:pt x="180446" y="14638"/>
                        </a:cubicBezTo>
                        <a:cubicBezTo>
                          <a:pt x="161189" y="14957"/>
                          <a:pt x="134697" y="14531"/>
                          <a:pt x="105438" y="12829"/>
                        </a:cubicBezTo>
                        <a:cubicBezTo>
                          <a:pt x="76179" y="11127"/>
                          <a:pt x="49687" y="8360"/>
                          <a:pt x="30642" y="5807"/>
                        </a:cubicBezTo>
                        <a:cubicBezTo>
                          <a:pt x="11598" y="3253"/>
                          <a:pt x="-106" y="1019"/>
                          <a:pt x="1" y="274"/>
                        </a:cubicBezTo>
                        <a:cubicBezTo>
                          <a:pt x="107" y="-470"/>
                          <a:pt x="11917" y="381"/>
                          <a:pt x="31068" y="1870"/>
                        </a:cubicBezTo>
                        <a:cubicBezTo>
                          <a:pt x="50219" y="3466"/>
                          <a:pt x="76499" y="5488"/>
                          <a:pt x="105757" y="7296"/>
                        </a:cubicBezTo>
                        <a:cubicBezTo>
                          <a:pt x="134910" y="8999"/>
                          <a:pt x="161402" y="10063"/>
                          <a:pt x="180553" y="10701"/>
                        </a:cubicBezTo>
                        <a:cubicBezTo>
                          <a:pt x="199598" y="11446"/>
                          <a:pt x="211514" y="11871"/>
                          <a:pt x="211514" y="12722"/>
                        </a:cubicBezTo>
                        <a:close/>
                      </a:path>
                    </a:pathLst>
                  </a:custGeom>
                  <a:solidFill>
                    <a:srgbClr val="E8505B"/>
                  </a:solidFill>
                  <a:ln w="10627" cap="flat">
                    <a:noFill/>
                    <a:prstDash val="solid"/>
                    <a:miter/>
                  </a:ln>
                </p:spPr>
                <p:txBody>
                  <a:bodyPr rtlCol="0" anchor="ctr"/>
                  <a:lstStyle/>
                  <a:p>
                    <a:endParaRPr lang="zh-CN" altLang="en-US"/>
                  </a:p>
                </p:txBody>
              </p:sp>
              <p:sp>
                <p:nvSpPr>
                  <p:cNvPr id="781" name="任意多边形: 形状 780"/>
                  <p:cNvSpPr/>
                  <p:nvPr/>
                </p:nvSpPr>
                <p:spPr>
                  <a:xfrm>
                    <a:off x="8541777" y="3382369"/>
                    <a:ext cx="185340" cy="15273"/>
                  </a:xfrm>
                  <a:custGeom>
                    <a:avLst/>
                    <a:gdLst>
                      <a:gd name="connsiteX0" fmla="*/ 185341 w 185340"/>
                      <a:gd name="connsiteY0" fmla="*/ 14765 h 15273"/>
                      <a:gd name="connsiteX1" fmla="*/ 158104 w 185340"/>
                      <a:gd name="connsiteY1" fmla="*/ 14659 h 15273"/>
                      <a:gd name="connsiteX2" fmla="*/ 92458 w 185340"/>
                      <a:gd name="connsiteY2" fmla="*/ 10403 h 15273"/>
                      <a:gd name="connsiteX3" fmla="*/ 26919 w 185340"/>
                      <a:gd name="connsiteY3" fmla="*/ 4551 h 15273"/>
                      <a:gd name="connsiteX4" fmla="*/ 1 w 185340"/>
                      <a:gd name="connsiteY4" fmla="*/ 508 h 15273"/>
                      <a:gd name="connsiteX5" fmla="*/ 27344 w 185340"/>
                      <a:gd name="connsiteY5" fmla="*/ 615 h 15273"/>
                      <a:gd name="connsiteX6" fmla="*/ 92883 w 185340"/>
                      <a:gd name="connsiteY6" fmla="*/ 4870 h 15273"/>
                      <a:gd name="connsiteX7" fmla="*/ 158316 w 185340"/>
                      <a:gd name="connsiteY7" fmla="*/ 10722 h 15273"/>
                      <a:gd name="connsiteX8" fmla="*/ 185341 w 185340"/>
                      <a:gd name="connsiteY8" fmla="*/ 14765 h 1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40" h="15273">
                        <a:moveTo>
                          <a:pt x="185341" y="14765"/>
                        </a:moveTo>
                        <a:cubicBezTo>
                          <a:pt x="185341" y="15510"/>
                          <a:pt x="174914" y="15404"/>
                          <a:pt x="158104" y="14659"/>
                        </a:cubicBezTo>
                        <a:cubicBezTo>
                          <a:pt x="141293" y="13914"/>
                          <a:pt x="118099" y="12424"/>
                          <a:pt x="92458" y="10403"/>
                        </a:cubicBezTo>
                        <a:cubicBezTo>
                          <a:pt x="66817" y="8488"/>
                          <a:pt x="43623" y="6360"/>
                          <a:pt x="26919" y="4551"/>
                        </a:cubicBezTo>
                        <a:cubicBezTo>
                          <a:pt x="10215" y="2743"/>
                          <a:pt x="-106" y="1253"/>
                          <a:pt x="1" y="508"/>
                        </a:cubicBezTo>
                        <a:cubicBezTo>
                          <a:pt x="107" y="-237"/>
                          <a:pt x="10534" y="-130"/>
                          <a:pt x="27344" y="615"/>
                        </a:cubicBezTo>
                        <a:cubicBezTo>
                          <a:pt x="44155" y="1359"/>
                          <a:pt x="67349" y="2849"/>
                          <a:pt x="92883" y="4870"/>
                        </a:cubicBezTo>
                        <a:cubicBezTo>
                          <a:pt x="118418" y="6786"/>
                          <a:pt x="141612" y="8913"/>
                          <a:pt x="158316" y="10722"/>
                        </a:cubicBezTo>
                        <a:cubicBezTo>
                          <a:pt x="175020" y="12424"/>
                          <a:pt x="185341" y="13914"/>
                          <a:pt x="185341" y="14765"/>
                        </a:cubicBezTo>
                        <a:close/>
                      </a:path>
                    </a:pathLst>
                  </a:custGeom>
                  <a:solidFill>
                    <a:srgbClr val="E8505B"/>
                  </a:solidFill>
                  <a:ln w="10627" cap="flat">
                    <a:noFill/>
                    <a:prstDash val="solid"/>
                    <a:miter/>
                  </a:ln>
                </p:spPr>
                <p:txBody>
                  <a:bodyPr rtlCol="0" anchor="ctr"/>
                  <a:lstStyle/>
                  <a:p>
                    <a:endParaRPr lang="zh-CN" altLang="en-US"/>
                  </a:p>
                </p:txBody>
              </p:sp>
              <p:sp>
                <p:nvSpPr>
                  <p:cNvPr id="782" name="任意多边形: 形状 781"/>
                  <p:cNvSpPr/>
                  <p:nvPr/>
                </p:nvSpPr>
                <p:spPr>
                  <a:xfrm>
                    <a:off x="8488687" y="3285575"/>
                    <a:ext cx="306310" cy="157973"/>
                  </a:xfrm>
                  <a:custGeom>
                    <a:avLst/>
                    <a:gdLst>
                      <a:gd name="connsiteX0" fmla="*/ 296522 w 306310"/>
                      <a:gd name="connsiteY0" fmla="*/ 156990 h 157973"/>
                      <a:gd name="connsiteX1" fmla="*/ 296629 w 306310"/>
                      <a:gd name="connsiteY1" fmla="*/ 147095 h 157973"/>
                      <a:gd name="connsiteX2" fmla="*/ 297693 w 306310"/>
                      <a:gd name="connsiteY2" fmla="*/ 119645 h 157973"/>
                      <a:gd name="connsiteX3" fmla="*/ 302374 w 306310"/>
                      <a:gd name="connsiteY3" fmla="*/ 20166 h 157973"/>
                      <a:gd name="connsiteX4" fmla="*/ 304396 w 306310"/>
                      <a:gd name="connsiteY4" fmla="*/ 22294 h 157973"/>
                      <a:gd name="connsiteX5" fmla="*/ 10427 w 306310"/>
                      <a:gd name="connsiteY5" fmla="*/ 6015 h 157973"/>
                      <a:gd name="connsiteX6" fmla="*/ 13512 w 306310"/>
                      <a:gd name="connsiteY6" fmla="*/ 3462 h 157973"/>
                      <a:gd name="connsiteX7" fmla="*/ 13512 w 306310"/>
                      <a:gd name="connsiteY7" fmla="*/ 3462 h 157973"/>
                      <a:gd name="connsiteX8" fmla="*/ 13512 w 306310"/>
                      <a:gd name="connsiteY8" fmla="*/ 3568 h 157973"/>
                      <a:gd name="connsiteX9" fmla="*/ 13512 w 306310"/>
                      <a:gd name="connsiteY9" fmla="*/ 3675 h 157973"/>
                      <a:gd name="connsiteX10" fmla="*/ 13512 w 306310"/>
                      <a:gd name="connsiteY10" fmla="*/ 3994 h 157973"/>
                      <a:gd name="connsiteX11" fmla="*/ 13512 w 306310"/>
                      <a:gd name="connsiteY11" fmla="*/ 4526 h 157973"/>
                      <a:gd name="connsiteX12" fmla="*/ 13406 w 306310"/>
                      <a:gd name="connsiteY12" fmla="*/ 5696 h 157973"/>
                      <a:gd name="connsiteX13" fmla="*/ 13299 w 306310"/>
                      <a:gd name="connsiteY13" fmla="*/ 7930 h 157973"/>
                      <a:gd name="connsiteX14" fmla="*/ 13087 w 306310"/>
                      <a:gd name="connsiteY14" fmla="*/ 12399 h 157973"/>
                      <a:gd name="connsiteX15" fmla="*/ 12555 w 306310"/>
                      <a:gd name="connsiteY15" fmla="*/ 21336 h 157973"/>
                      <a:gd name="connsiteX16" fmla="*/ 11491 w 306310"/>
                      <a:gd name="connsiteY16" fmla="*/ 39104 h 157973"/>
                      <a:gd name="connsiteX17" fmla="*/ 9469 w 306310"/>
                      <a:gd name="connsiteY17" fmla="*/ 73895 h 157973"/>
                      <a:gd name="connsiteX18" fmla="*/ 5533 w 306310"/>
                      <a:gd name="connsiteY18" fmla="*/ 140073 h 157973"/>
                      <a:gd name="connsiteX19" fmla="*/ 3192 w 306310"/>
                      <a:gd name="connsiteY19" fmla="*/ 137307 h 157973"/>
                      <a:gd name="connsiteX20" fmla="*/ 213747 w 306310"/>
                      <a:gd name="connsiteY20" fmla="*/ 154223 h 157973"/>
                      <a:gd name="connsiteX21" fmla="*/ 274712 w 306310"/>
                      <a:gd name="connsiteY21" fmla="*/ 156032 h 157973"/>
                      <a:gd name="connsiteX22" fmla="*/ 290777 w 306310"/>
                      <a:gd name="connsiteY22" fmla="*/ 156564 h 157973"/>
                      <a:gd name="connsiteX23" fmla="*/ 296522 w 306310"/>
                      <a:gd name="connsiteY23" fmla="*/ 156990 h 157973"/>
                      <a:gd name="connsiteX24" fmla="*/ 291096 w 306310"/>
                      <a:gd name="connsiteY24" fmla="*/ 157415 h 157973"/>
                      <a:gd name="connsiteX25" fmla="*/ 274605 w 306310"/>
                      <a:gd name="connsiteY25" fmla="*/ 157841 h 157973"/>
                      <a:gd name="connsiteX26" fmla="*/ 213535 w 306310"/>
                      <a:gd name="connsiteY26" fmla="*/ 157522 h 157973"/>
                      <a:gd name="connsiteX27" fmla="*/ 2447 w 306310"/>
                      <a:gd name="connsiteY27" fmla="*/ 142520 h 157973"/>
                      <a:gd name="connsiteX28" fmla="*/ 0 w 306310"/>
                      <a:gd name="connsiteY28" fmla="*/ 142201 h 157973"/>
                      <a:gd name="connsiteX29" fmla="*/ 106 w 306310"/>
                      <a:gd name="connsiteY29" fmla="*/ 139754 h 157973"/>
                      <a:gd name="connsiteX30" fmla="*/ 3830 w 306310"/>
                      <a:gd name="connsiteY30" fmla="*/ 73576 h 157973"/>
                      <a:gd name="connsiteX31" fmla="*/ 5852 w 306310"/>
                      <a:gd name="connsiteY31" fmla="*/ 38785 h 157973"/>
                      <a:gd name="connsiteX32" fmla="*/ 6916 w 306310"/>
                      <a:gd name="connsiteY32" fmla="*/ 21017 h 157973"/>
                      <a:gd name="connsiteX33" fmla="*/ 7448 w 306310"/>
                      <a:gd name="connsiteY33" fmla="*/ 12080 h 157973"/>
                      <a:gd name="connsiteX34" fmla="*/ 7660 w 306310"/>
                      <a:gd name="connsiteY34" fmla="*/ 7611 h 157973"/>
                      <a:gd name="connsiteX35" fmla="*/ 7767 w 306310"/>
                      <a:gd name="connsiteY35" fmla="*/ 5377 h 157973"/>
                      <a:gd name="connsiteX36" fmla="*/ 7873 w 306310"/>
                      <a:gd name="connsiteY36" fmla="*/ 4207 h 157973"/>
                      <a:gd name="connsiteX37" fmla="*/ 7873 w 306310"/>
                      <a:gd name="connsiteY37" fmla="*/ 3675 h 157973"/>
                      <a:gd name="connsiteX38" fmla="*/ 7873 w 306310"/>
                      <a:gd name="connsiteY38" fmla="*/ 3355 h 157973"/>
                      <a:gd name="connsiteX39" fmla="*/ 7873 w 306310"/>
                      <a:gd name="connsiteY39" fmla="*/ 3249 h 157973"/>
                      <a:gd name="connsiteX40" fmla="*/ 7873 w 306310"/>
                      <a:gd name="connsiteY40" fmla="*/ 3143 h 157973"/>
                      <a:gd name="connsiteX41" fmla="*/ 7873 w 306310"/>
                      <a:gd name="connsiteY41" fmla="*/ 3143 h 157973"/>
                      <a:gd name="connsiteX42" fmla="*/ 10959 w 306310"/>
                      <a:gd name="connsiteY42" fmla="*/ 589 h 157973"/>
                      <a:gd name="connsiteX43" fmla="*/ 304183 w 306310"/>
                      <a:gd name="connsiteY43" fmla="*/ 18357 h 157973"/>
                      <a:gd name="connsiteX44" fmla="*/ 306311 w 306310"/>
                      <a:gd name="connsiteY44" fmla="*/ 18357 h 157973"/>
                      <a:gd name="connsiteX45" fmla="*/ 306204 w 306310"/>
                      <a:gd name="connsiteY45" fmla="*/ 20485 h 157973"/>
                      <a:gd name="connsiteX46" fmla="*/ 299289 w 306310"/>
                      <a:gd name="connsiteY46" fmla="*/ 121028 h 157973"/>
                      <a:gd name="connsiteX47" fmla="*/ 297267 w 306310"/>
                      <a:gd name="connsiteY47" fmla="*/ 147946 h 157973"/>
                      <a:gd name="connsiteX48" fmla="*/ 296522 w 306310"/>
                      <a:gd name="connsiteY48" fmla="*/ 156990 h 1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6310" h="157973">
                        <a:moveTo>
                          <a:pt x="296522" y="156990"/>
                        </a:moveTo>
                        <a:cubicBezTo>
                          <a:pt x="296416" y="156883"/>
                          <a:pt x="296416" y="153479"/>
                          <a:pt x="296629" y="147095"/>
                        </a:cubicBezTo>
                        <a:cubicBezTo>
                          <a:pt x="296948" y="140286"/>
                          <a:pt x="297267" y="131136"/>
                          <a:pt x="297693" y="119645"/>
                        </a:cubicBezTo>
                        <a:cubicBezTo>
                          <a:pt x="298863" y="95600"/>
                          <a:pt x="300459" y="61766"/>
                          <a:pt x="302374" y="20166"/>
                        </a:cubicBezTo>
                        <a:lnTo>
                          <a:pt x="304396" y="22294"/>
                        </a:lnTo>
                        <a:cubicBezTo>
                          <a:pt x="228004" y="23251"/>
                          <a:pt x="123950" y="19634"/>
                          <a:pt x="10427" y="6015"/>
                        </a:cubicBezTo>
                        <a:cubicBezTo>
                          <a:pt x="7660" y="8356"/>
                          <a:pt x="14151" y="2823"/>
                          <a:pt x="13512" y="3462"/>
                        </a:cubicBezTo>
                        <a:lnTo>
                          <a:pt x="13512" y="3462"/>
                        </a:lnTo>
                        <a:lnTo>
                          <a:pt x="13512" y="3568"/>
                        </a:lnTo>
                        <a:lnTo>
                          <a:pt x="13512" y="3675"/>
                        </a:lnTo>
                        <a:lnTo>
                          <a:pt x="13512" y="3994"/>
                        </a:lnTo>
                        <a:lnTo>
                          <a:pt x="13512" y="4526"/>
                        </a:lnTo>
                        <a:lnTo>
                          <a:pt x="13406" y="5696"/>
                        </a:lnTo>
                        <a:lnTo>
                          <a:pt x="13299" y="7930"/>
                        </a:lnTo>
                        <a:lnTo>
                          <a:pt x="13087" y="12399"/>
                        </a:lnTo>
                        <a:lnTo>
                          <a:pt x="12555" y="21336"/>
                        </a:lnTo>
                        <a:cubicBezTo>
                          <a:pt x="12236" y="27294"/>
                          <a:pt x="11810" y="33146"/>
                          <a:pt x="11491" y="39104"/>
                        </a:cubicBezTo>
                        <a:cubicBezTo>
                          <a:pt x="10852" y="50807"/>
                          <a:pt x="10107" y="62511"/>
                          <a:pt x="9469" y="73895"/>
                        </a:cubicBezTo>
                        <a:cubicBezTo>
                          <a:pt x="8086" y="96770"/>
                          <a:pt x="6809" y="118900"/>
                          <a:pt x="5533" y="140073"/>
                        </a:cubicBezTo>
                        <a:lnTo>
                          <a:pt x="3192" y="137307"/>
                        </a:lnTo>
                        <a:cubicBezTo>
                          <a:pt x="88201" y="147733"/>
                          <a:pt x="161614" y="152202"/>
                          <a:pt x="213747" y="154223"/>
                        </a:cubicBezTo>
                        <a:cubicBezTo>
                          <a:pt x="239388" y="154968"/>
                          <a:pt x="259923" y="155607"/>
                          <a:pt x="274712" y="156032"/>
                        </a:cubicBezTo>
                        <a:cubicBezTo>
                          <a:pt x="281308" y="156245"/>
                          <a:pt x="286628" y="156458"/>
                          <a:pt x="290777" y="156564"/>
                        </a:cubicBezTo>
                        <a:cubicBezTo>
                          <a:pt x="294395" y="156777"/>
                          <a:pt x="296416" y="156883"/>
                          <a:pt x="296522" y="156990"/>
                        </a:cubicBezTo>
                        <a:cubicBezTo>
                          <a:pt x="296629" y="157096"/>
                          <a:pt x="294820" y="157202"/>
                          <a:pt x="291096" y="157415"/>
                        </a:cubicBezTo>
                        <a:cubicBezTo>
                          <a:pt x="287479" y="157522"/>
                          <a:pt x="281734" y="157841"/>
                          <a:pt x="274605" y="157841"/>
                        </a:cubicBezTo>
                        <a:cubicBezTo>
                          <a:pt x="260455" y="158054"/>
                          <a:pt x="239708" y="158054"/>
                          <a:pt x="213535" y="157522"/>
                        </a:cubicBezTo>
                        <a:cubicBezTo>
                          <a:pt x="161401" y="156458"/>
                          <a:pt x="87776" y="152627"/>
                          <a:pt x="2447" y="142520"/>
                        </a:cubicBezTo>
                        <a:lnTo>
                          <a:pt x="0" y="142201"/>
                        </a:lnTo>
                        <a:lnTo>
                          <a:pt x="106" y="139754"/>
                        </a:lnTo>
                        <a:cubicBezTo>
                          <a:pt x="1277" y="118581"/>
                          <a:pt x="2554" y="96451"/>
                          <a:pt x="3830" y="73576"/>
                        </a:cubicBezTo>
                        <a:cubicBezTo>
                          <a:pt x="4469" y="62192"/>
                          <a:pt x="5107" y="50488"/>
                          <a:pt x="5852" y="38785"/>
                        </a:cubicBezTo>
                        <a:cubicBezTo>
                          <a:pt x="6171" y="32933"/>
                          <a:pt x="6490" y="26975"/>
                          <a:pt x="6916" y="21017"/>
                        </a:cubicBezTo>
                        <a:lnTo>
                          <a:pt x="7448" y="12080"/>
                        </a:lnTo>
                        <a:lnTo>
                          <a:pt x="7660" y="7611"/>
                        </a:lnTo>
                        <a:lnTo>
                          <a:pt x="7767" y="5377"/>
                        </a:lnTo>
                        <a:lnTo>
                          <a:pt x="7873" y="4207"/>
                        </a:lnTo>
                        <a:lnTo>
                          <a:pt x="7873" y="3675"/>
                        </a:lnTo>
                        <a:lnTo>
                          <a:pt x="7873" y="3355"/>
                        </a:lnTo>
                        <a:lnTo>
                          <a:pt x="7873" y="3249"/>
                        </a:lnTo>
                        <a:lnTo>
                          <a:pt x="7873" y="3143"/>
                        </a:lnTo>
                        <a:lnTo>
                          <a:pt x="7873" y="3143"/>
                        </a:lnTo>
                        <a:cubicBezTo>
                          <a:pt x="7235" y="3675"/>
                          <a:pt x="13725" y="-1752"/>
                          <a:pt x="10959" y="589"/>
                        </a:cubicBezTo>
                        <a:cubicBezTo>
                          <a:pt x="124163" y="14208"/>
                          <a:pt x="227898" y="18357"/>
                          <a:pt x="304183" y="18357"/>
                        </a:cubicBezTo>
                        <a:lnTo>
                          <a:pt x="306311" y="18357"/>
                        </a:lnTo>
                        <a:lnTo>
                          <a:pt x="306204" y="20485"/>
                        </a:lnTo>
                        <a:cubicBezTo>
                          <a:pt x="303332" y="62511"/>
                          <a:pt x="300991" y="96664"/>
                          <a:pt x="299289" y="121028"/>
                        </a:cubicBezTo>
                        <a:cubicBezTo>
                          <a:pt x="298438" y="132306"/>
                          <a:pt x="297693" y="141350"/>
                          <a:pt x="297267" y="147946"/>
                        </a:cubicBezTo>
                        <a:cubicBezTo>
                          <a:pt x="296948" y="154010"/>
                          <a:pt x="296629" y="157096"/>
                          <a:pt x="296522" y="156990"/>
                        </a:cubicBezTo>
                        <a:close/>
                      </a:path>
                    </a:pathLst>
                  </a:custGeom>
                  <a:solidFill>
                    <a:srgbClr val="E8505B"/>
                  </a:solidFill>
                  <a:ln w="10627" cap="flat">
                    <a:noFill/>
                    <a:prstDash val="solid"/>
                    <a:miter/>
                  </a:ln>
                </p:spPr>
                <p:txBody>
                  <a:bodyPr rtlCol="0" anchor="ctr"/>
                  <a:lstStyle/>
                  <a:p>
                    <a:endParaRPr lang="zh-CN" altLang="en-US"/>
                  </a:p>
                </p:txBody>
              </p:sp>
            </p:grpSp>
            <p:sp>
              <p:nvSpPr>
                <p:cNvPr id="783" name="任意多边形: 形状 782"/>
                <p:cNvSpPr/>
                <p:nvPr/>
              </p:nvSpPr>
              <p:spPr>
                <a:xfrm>
                  <a:off x="8785031" y="3442427"/>
                  <a:ext cx="36530" cy="59855"/>
                </a:xfrm>
                <a:custGeom>
                  <a:avLst/>
                  <a:gdLst>
                    <a:gd name="connsiteX0" fmla="*/ 36352 w 36530"/>
                    <a:gd name="connsiteY0" fmla="*/ 59825 h 59855"/>
                    <a:gd name="connsiteX1" fmla="*/ 15925 w 36530"/>
                    <a:gd name="connsiteY1" fmla="*/ 31417 h 59855"/>
                    <a:gd name="connsiteX2" fmla="*/ 178 w 36530"/>
                    <a:gd name="connsiteY2" fmla="*/ 31 h 59855"/>
                    <a:gd name="connsiteX3" fmla="*/ 20606 w 36530"/>
                    <a:gd name="connsiteY3" fmla="*/ 28438 h 59855"/>
                    <a:gd name="connsiteX4" fmla="*/ 36352 w 36530"/>
                    <a:gd name="connsiteY4" fmla="*/ 59825 h 5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59855">
                      <a:moveTo>
                        <a:pt x="36352" y="59825"/>
                      </a:moveTo>
                      <a:cubicBezTo>
                        <a:pt x="34969" y="60569"/>
                        <a:pt x="26138" y="47696"/>
                        <a:pt x="15925" y="31417"/>
                      </a:cubicBezTo>
                      <a:cubicBezTo>
                        <a:pt x="5604" y="15032"/>
                        <a:pt x="-1205" y="776"/>
                        <a:pt x="178" y="31"/>
                      </a:cubicBezTo>
                      <a:cubicBezTo>
                        <a:pt x="1561" y="-714"/>
                        <a:pt x="10392" y="12160"/>
                        <a:pt x="20606" y="28438"/>
                      </a:cubicBezTo>
                      <a:cubicBezTo>
                        <a:pt x="30926" y="44823"/>
                        <a:pt x="37736" y="59080"/>
                        <a:pt x="36352" y="59825"/>
                      </a:cubicBezTo>
                      <a:close/>
                    </a:path>
                  </a:pathLst>
                </a:custGeom>
                <a:solidFill>
                  <a:srgbClr val="E8505B"/>
                </a:solidFill>
                <a:ln w="10627" cap="flat">
                  <a:noFill/>
                  <a:prstDash val="solid"/>
                  <a:miter/>
                </a:ln>
              </p:spPr>
              <p:txBody>
                <a:bodyPr rtlCol="0" anchor="ctr"/>
                <a:lstStyle/>
                <a:p>
                  <a:endParaRPr lang="zh-CN" altLang="en-US"/>
                </a:p>
              </p:txBody>
            </p:sp>
          </p:grpSp>
        </p:grpSp>
        <p:grpSp>
          <p:nvGrpSpPr>
            <p:cNvPr id="784" name="图形 1"/>
            <p:cNvGrpSpPr/>
            <p:nvPr/>
          </p:nvGrpSpPr>
          <p:grpSpPr>
            <a:xfrm>
              <a:off x="7097787" y="2470754"/>
              <a:ext cx="887545" cy="1288016"/>
              <a:chOff x="7097787" y="2470754"/>
              <a:chExt cx="887545" cy="1288016"/>
            </a:xfrm>
          </p:grpSpPr>
          <p:sp>
            <p:nvSpPr>
              <p:cNvPr id="785" name="任意多边形: 形状 784"/>
              <p:cNvSpPr/>
              <p:nvPr/>
            </p:nvSpPr>
            <p:spPr>
              <a:xfrm>
                <a:off x="7097787" y="2470754"/>
                <a:ext cx="887545" cy="1288016"/>
              </a:xfrm>
              <a:custGeom>
                <a:avLst/>
                <a:gdLst>
                  <a:gd name="connsiteX0" fmla="*/ 0 w 887545"/>
                  <a:gd name="connsiteY0" fmla="*/ 0 h 1288016"/>
                  <a:gd name="connsiteX1" fmla="*/ 134802 w 887545"/>
                  <a:gd name="connsiteY1" fmla="*/ 815729 h 1288016"/>
                  <a:gd name="connsiteX2" fmla="*/ 887546 w 887545"/>
                  <a:gd name="connsiteY2" fmla="*/ 1288016 h 1288016"/>
                  <a:gd name="connsiteX3" fmla="*/ 799238 w 887545"/>
                  <a:gd name="connsiteY3" fmla="*/ 559850 h 1288016"/>
                  <a:gd name="connsiteX4" fmla="*/ 0 w 887545"/>
                  <a:gd name="connsiteY4" fmla="*/ 0 h 128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545" h="1288016">
                    <a:moveTo>
                      <a:pt x="0" y="0"/>
                    </a:moveTo>
                    <a:lnTo>
                      <a:pt x="134802" y="815729"/>
                    </a:lnTo>
                    <a:cubicBezTo>
                      <a:pt x="134802" y="815729"/>
                      <a:pt x="340570" y="1201092"/>
                      <a:pt x="887546" y="1288016"/>
                    </a:cubicBezTo>
                    <a:lnTo>
                      <a:pt x="799238" y="559850"/>
                    </a:lnTo>
                    <a:cubicBezTo>
                      <a:pt x="799345" y="559850"/>
                      <a:pt x="293650" y="403449"/>
                      <a:pt x="0" y="0"/>
                    </a:cubicBezTo>
                    <a:close/>
                  </a:path>
                </a:pathLst>
              </a:custGeom>
              <a:solidFill>
                <a:srgbClr val="E8505B"/>
              </a:solidFill>
              <a:ln w="10627" cap="flat">
                <a:noFill/>
                <a:prstDash val="solid"/>
                <a:miter/>
              </a:ln>
            </p:spPr>
            <p:txBody>
              <a:bodyPr rtlCol="0" anchor="ctr"/>
              <a:lstStyle/>
              <a:p>
                <a:endParaRPr lang="zh-CN" altLang="en-US"/>
              </a:p>
            </p:txBody>
          </p:sp>
          <p:sp>
            <p:nvSpPr>
              <p:cNvPr id="786" name="任意多边形: 形状 785"/>
              <p:cNvSpPr/>
              <p:nvPr/>
            </p:nvSpPr>
            <p:spPr>
              <a:xfrm>
                <a:off x="7097787" y="2470754"/>
                <a:ext cx="887545" cy="1288016"/>
              </a:xfrm>
              <a:custGeom>
                <a:avLst/>
                <a:gdLst>
                  <a:gd name="connsiteX0" fmla="*/ 0 w 887545"/>
                  <a:gd name="connsiteY0" fmla="*/ 0 h 1288016"/>
                  <a:gd name="connsiteX1" fmla="*/ 134802 w 887545"/>
                  <a:gd name="connsiteY1" fmla="*/ 815729 h 1288016"/>
                  <a:gd name="connsiteX2" fmla="*/ 887546 w 887545"/>
                  <a:gd name="connsiteY2" fmla="*/ 1288016 h 1288016"/>
                  <a:gd name="connsiteX3" fmla="*/ 799238 w 887545"/>
                  <a:gd name="connsiteY3" fmla="*/ 559850 h 1288016"/>
                  <a:gd name="connsiteX4" fmla="*/ 0 w 887545"/>
                  <a:gd name="connsiteY4" fmla="*/ 0 h 128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545" h="1288016">
                    <a:moveTo>
                      <a:pt x="0" y="0"/>
                    </a:moveTo>
                    <a:lnTo>
                      <a:pt x="134802" y="815729"/>
                    </a:lnTo>
                    <a:cubicBezTo>
                      <a:pt x="134802" y="815729"/>
                      <a:pt x="340570" y="1201092"/>
                      <a:pt x="887546" y="1288016"/>
                    </a:cubicBezTo>
                    <a:lnTo>
                      <a:pt x="799238" y="559850"/>
                    </a:lnTo>
                    <a:cubicBezTo>
                      <a:pt x="799345" y="559850"/>
                      <a:pt x="293650" y="403449"/>
                      <a:pt x="0" y="0"/>
                    </a:cubicBezTo>
                    <a:close/>
                  </a:path>
                </a:pathLst>
              </a:custGeom>
              <a:solidFill>
                <a:srgbClr val="FFFFFF"/>
              </a:solidFill>
              <a:ln w="10627" cap="flat">
                <a:noFill/>
                <a:prstDash val="solid"/>
                <a:miter/>
              </a:ln>
            </p:spPr>
            <p:txBody>
              <a:bodyPr rtlCol="0" anchor="ctr"/>
              <a:lstStyle/>
              <a:p>
                <a:endParaRPr lang="zh-CN" altLang="en-US"/>
              </a:p>
            </p:txBody>
          </p:sp>
          <p:sp>
            <p:nvSpPr>
              <p:cNvPr id="787" name="任意多边形: 形状 786"/>
              <p:cNvSpPr/>
              <p:nvPr/>
            </p:nvSpPr>
            <p:spPr>
              <a:xfrm>
                <a:off x="7168391" y="2690885"/>
                <a:ext cx="746508" cy="1009813"/>
              </a:xfrm>
              <a:custGeom>
                <a:avLst/>
                <a:gdLst>
                  <a:gd name="connsiteX0" fmla="*/ 746508 w 746508"/>
                  <a:gd name="connsiteY0" fmla="*/ 1009794 h 1009813"/>
                  <a:gd name="connsiteX1" fmla="*/ 742997 w 746508"/>
                  <a:gd name="connsiteY1" fmla="*/ 1008943 h 1009813"/>
                  <a:gd name="connsiteX2" fmla="*/ 732890 w 746508"/>
                  <a:gd name="connsiteY2" fmla="*/ 1006070 h 1009813"/>
                  <a:gd name="connsiteX3" fmla="*/ 694375 w 746508"/>
                  <a:gd name="connsiteY3" fmla="*/ 994367 h 1009813"/>
                  <a:gd name="connsiteX4" fmla="*/ 633942 w 746508"/>
                  <a:gd name="connsiteY4" fmla="*/ 974151 h 1009813"/>
                  <a:gd name="connsiteX5" fmla="*/ 596704 w 746508"/>
                  <a:gd name="connsiteY5" fmla="*/ 960001 h 1009813"/>
                  <a:gd name="connsiteX6" fmla="*/ 555423 w 746508"/>
                  <a:gd name="connsiteY6" fmla="*/ 942978 h 1009813"/>
                  <a:gd name="connsiteX7" fmla="*/ 463179 w 746508"/>
                  <a:gd name="connsiteY7" fmla="*/ 898505 h 1009813"/>
                  <a:gd name="connsiteX8" fmla="*/ 361891 w 746508"/>
                  <a:gd name="connsiteY8" fmla="*/ 838711 h 1009813"/>
                  <a:gd name="connsiteX9" fmla="*/ 158677 w 746508"/>
                  <a:gd name="connsiteY9" fmla="*/ 662627 h 1009813"/>
                  <a:gd name="connsiteX10" fmla="*/ 85370 w 746508"/>
                  <a:gd name="connsiteY10" fmla="*/ 560382 h 1009813"/>
                  <a:gd name="connsiteX11" fmla="*/ 85158 w 746508"/>
                  <a:gd name="connsiteY11" fmla="*/ 560063 h 1009813"/>
                  <a:gd name="connsiteX12" fmla="*/ 85158 w 746508"/>
                  <a:gd name="connsiteY12" fmla="*/ 559424 h 1009813"/>
                  <a:gd name="connsiteX13" fmla="*/ 23449 w 746508"/>
                  <a:gd name="connsiteY13" fmla="*/ 160443 h 1009813"/>
                  <a:gd name="connsiteX14" fmla="*/ 5787 w 746508"/>
                  <a:gd name="connsiteY14" fmla="*/ 42771 h 1009813"/>
                  <a:gd name="connsiteX15" fmla="*/ 1318 w 746508"/>
                  <a:gd name="connsiteY15" fmla="*/ 11065 h 1009813"/>
                  <a:gd name="connsiteX16" fmla="*/ 255 w 746508"/>
                  <a:gd name="connsiteY16" fmla="*/ 2873 h 1009813"/>
                  <a:gd name="connsiteX17" fmla="*/ 42 w 746508"/>
                  <a:gd name="connsiteY17" fmla="*/ 0 h 1009813"/>
                  <a:gd name="connsiteX18" fmla="*/ 680 w 746508"/>
                  <a:gd name="connsiteY18" fmla="*/ 2766 h 1009813"/>
                  <a:gd name="connsiteX19" fmla="*/ 2170 w 746508"/>
                  <a:gd name="connsiteY19" fmla="*/ 10959 h 1009813"/>
                  <a:gd name="connsiteX20" fmla="*/ 7596 w 746508"/>
                  <a:gd name="connsiteY20" fmla="*/ 42558 h 1009813"/>
                  <a:gd name="connsiteX21" fmla="*/ 26853 w 746508"/>
                  <a:gd name="connsiteY21" fmla="*/ 160018 h 1009813"/>
                  <a:gd name="connsiteX22" fmla="*/ 90477 w 746508"/>
                  <a:gd name="connsiteY22" fmla="*/ 558679 h 1009813"/>
                  <a:gd name="connsiteX23" fmla="*/ 90265 w 746508"/>
                  <a:gd name="connsiteY23" fmla="*/ 557828 h 1009813"/>
                  <a:gd name="connsiteX24" fmla="*/ 162932 w 746508"/>
                  <a:gd name="connsiteY24" fmla="*/ 658904 h 1009813"/>
                  <a:gd name="connsiteX25" fmla="*/ 364763 w 746508"/>
                  <a:gd name="connsiteY25" fmla="*/ 834349 h 1009813"/>
                  <a:gd name="connsiteX26" fmla="*/ 465306 w 746508"/>
                  <a:gd name="connsiteY26" fmla="*/ 894249 h 1009813"/>
                  <a:gd name="connsiteX27" fmla="*/ 556912 w 746508"/>
                  <a:gd name="connsiteY27" fmla="*/ 939254 h 1009813"/>
                  <a:gd name="connsiteX28" fmla="*/ 597981 w 746508"/>
                  <a:gd name="connsiteY28" fmla="*/ 956596 h 1009813"/>
                  <a:gd name="connsiteX29" fmla="*/ 635006 w 746508"/>
                  <a:gd name="connsiteY29" fmla="*/ 971172 h 1009813"/>
                  <a:gd name="connsiteX30" fmla="*/ 695013 w 746508"/>
                  <a:gd name="connsiteY30" fmla="*/ 992239 h 1009813"/>
                  <a:gd name="connsiteX31" fmla="*/ 733209 w 746508"/>
                  <a:gd name="connsiteY31" fmla="*/ 1005006 h 1009813"/>
                  <a:gd name="connsiteX32" fmla="*/ 743103 w 746508"/>
                  <a:gd name="connsiteY32" fmla="*/ 1008411 h 1009813"/>
                  <a:gd name="connsiteX33" fmla="*/ 746508 w 746508"/>
                  <a:gd name="connsiteY33" fmla="*/ 1009794 h 100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6508" h="1009813">
                    <a:moveTo>
                      <a:pt x="746508" y="1009794"/>
                    </a:moveTo>
                    <a:cubicBezTo>
                      <a:pt x="746508" y="1009900"/>
                      <a:pt x="745338" y="1009581"/>
                      <a:pt x="742997" y="1008943"/>
                    </a:cubicBezTo>
                    <a:cubicBezTo>
                      <a:pt x="740444" y="1008198"/>
                      <a:pt x="737145" y="1007240"/>
                      <a:pt x="732890" y="1006070"/>
                    </a:cubicBezTo>
                    <a:cubicBezTo>
                      <a:pt x="723740" y="1003304"/>
                      <a:pt x="710866" y="999367"/>
                      <a:pt x="694375" y="994367"/>
                    </a:cubicBezTo>
                    <a:cubicBezTo>
                      <a:pt x="677671" y="989047"/>
                      <a:pt x="656924" y="983514"/>
                      <a:pt x="633942" y="974151"/>
                    </a:cubicBezTo>
                    <a:cubicBezTo>
                      <a:pt x="622345" y="969683"/>
                      <a:pt x="609897" y="965001"/>
                      <a:pt x="596704" y="960001"/>
                    </a:cubicBezTo>
                    <a:cubicBezTo>
                      <a:pt x="583511" y="955000"/>
                      <a:pt x="569573" y="949787"/>
                      <a:pt x="555423" y="942978"/>
                    </a:cubicBezTo>
                    <a:cubicBezTo>
                      <a:pt x="526909" y="929891"/>
                      <a:pt x="495310" y="916592"/>
                      <a:pt x="463179" y="898505"/>
                    </a:cubicBezTo>
                    <a:cubicBezTo>
                      <a:pt x="430303" y="881907"/>
                      <a:pt x="396895" y="861054"/>
                      <a:pt x="361891" y="838711"/>
                    </a:cubicBezTo>
                    <a:cubicBezTo>
                      <a:pt x="292734" y="793067"/>
                      <a:pt x="221875" y="734550"/>
                      <a:pt x="158677" y="662627"/>
                    </a:cubicBezTo>
                    <a:cubicBezTo>
                      <a:pt x="130482" y="629964"/>
                      <a:pt x="105053" y="596237"/>
                      <a:pt x="85370" y="560382"/>
                    </a:cubicBezTo>
                    <a:lnTo>
                      <a:pt x="85158" y="560063"/>
                    </a:lnTo>
                    <a:lnTo>
                      <a:pt x="85158" y="559424"/>
                    </a:lnTo>
                    <a:cubicBezTo>
                      <a:pt x="60580" y="400470"/>
                      <a:pt x="38982" y="260774"/>
                      <a:pt x="23449" y="160443"/>
                    </a:cubicBezTo>
                    <a:cubicBezTo>
                      <a:pt x="16001" y="110651"/>
                      <a:pt x="9936" y="70646"/>
                      <a:pt x="5787" y="42771"/>
                    </a:cubicBezTo>
                    <a:cubicBezTo>
                      <a:pt x="3872" y="29259"/>
                      <a:pt x="2382" y="18619"/>
                      <a:pt x="1318" y="11065"/>
                    </a:cubicBezTo>
                    <a:cubicBezTo>
                      <a:pt x="893" y="7660"/>
                      <a:pt x="574" y="5001"/>
                      <a:pt x="255" y="2873"/>
                    </a:cubicBezTo>
                    <a:cubicBezTo>
                      <a:pt x="42" y="1064"/>
                      <a:pt x="-65" y="106"/>
                      <a:pt x="42" y="0"/>
                    </a:cubicBezTo>
                    <a:cubicBezTo>
                      <a:pt x="148" y="0"/>
                      <a:pt x="361" y="958"/>
                      <a:pt x="680" y="2766"/>
                    </a:cubicBezTo>
                    <a:cubicBezTo>
                      <a:pt x="1106" y="4894"/>
                      <a:pt x="1531" y="7554"/>
                      <a:pt x="2170" y="10959"/>
                    </a:cubicBezTo>
                    <a:cubicBezTo>
                      <a:pt x="3446" y="18513"/>
                      <a:pt x="5255" y="29046"/>
                      <a:pt x="7596" y="42558"/>
                    </a:cubicBezTo>
                    <a:cubicBezTo>
                      <a:pt x="12171" y="70433"/>
                      <a:pt x="18767" y="110331"/>
                      <a:pt x="26853" y="160018"/>
                    </a:cubicBezTo>
                    <a:cubicBezTo>
                      <a:pt x="42812" y="260242"/>
                      <a:pt x="65155" y="399832"/>
                      <a:pt x="90477" y="558679"/>
                    </a:cubicBezTo>
                    <a:lnTo>
                      <a:pt x="90265" y="557828"/>
                    </a:lnTo>
                    <a:cubicBezTo>
                      <a:pt x="109522" y="592832"/>
                      <a:pt x="134950" y="626559"/>
                      <a:pt x="162932" y="658904"/>
                    </a:cubicBezTo>
                    <a:cubicBezTo>
                      <a:pt x="225812" y="730401"/>
                      <a:pt x="296139" y="788812"/>
                      <a:pt x="364763" y="834349"/>
                    </a:cubicBezTo>
                    <a:cubicBezTo>
                      <a:pt x="399448" y="856585"/>
                      <a:pt x="432643" y="877651"/>
                      <a:pt x="465306" y="894249"/>
                    </a:cubicBezTo>
                    <a:cubicBezTo>
                      <a:pt x="497225" y="912442"/>
                      <a:pt x="528718" y="925955"/>
                      <a:pt x="556912" y="939254"/>
                    </a:cubicBezTo>
                    <a:cubicBezTo>
                      <a:pt x="570957" y="946170"/>
                      <a:pt x="584788" y="951489"/>
                      <a:pt x="597981" y="956596"/>
                    </a:cubicBezTo>
                    <a:cubicBezTo>
                      <a:pt x="611068" y="961703"/>
                      <a:pt x="623409" y="966598"/>
                      <a:pt x="635006" y="971172"/>
                    </a:cubicBezTo>
                    <a:cubicBezTo>
                      <a:pt x="657881" y="980854"/>
                      <a:pt x="678522" y="986600"/>
                      <a:pt x="695013" y="992239"/>
                    </a:cubicBezTo>
                    <a:cubicBezTo>
                      <a:pt x="711291" y="997665"/>
                      <a:pt x="724165" y="1001921"/>
                      <a:pt x="733209" y="1005006"/>
                    </a:cubicBezTo>
                    <a:cubicBezTo>
                      <a:pt x="737358" y="1006389"/>
                      <a:pt x="740550" y="1007559"/>
                      <a:pt x="743103" y="1008411"/>
                    </a:cubicBezTo>
                    <a:cubicBezTo>
                      <a:pt x="745338" y="1009262"/>
                      <a:pt x="746508" y="1009687"/>
                      <a:pt x="746508" y="1009794"/>
                    </a:cubicBezTo>
                    <a:close/>
                  </a:path>
                </a:pathLst>
              </a:custGeom>
              <a:solidFill>
                <a:srgbClr val="E8505B"/>
              </a:solidFill>
              <a:ln w="10627" cap="flat">
                <a:noFill/>
                <a:prstDash val="solid"/>
                <a:miter/>
              </a:ln>
            </p:spPr>
            <p:txBody>
              <a:bodyPr rtlCol="0" anchor="ctr"/>
              <a:lstStyle/>
              <a:p>
                <a:endParaRPr lang="zh-CN" altLang="en-US"/>
              </a:p>
            </p:txBody>
          </p:sp>
          <p:sp>
            <p:nvSpPr>
              <p:cNvPr id="788" name="任意多边形: 形状 787"/>
              <p:cNvSpPr/>
              <p:nvPr/>
            </p:nvSpPr>
            <p:spPr>
              <a:xfrm>
                <a:off x="7215843" y="2871543"/>
                <a:ext cx="650965" cy="683161"/>
              </a:xfrm>
              <a:custGeom>
                <a:avLst/>
                <a:gdLst>
                  <a:gd name="connsiteX0" fmla="*/ 650966 w 650965"/>
                  <a:gd name="connsiteY0" fmla="*/ 592300 h 683161"/>
                  <a:gd name="connsiteX1" fmla="*/ 649050 w 650965"/>
                  <a:gd name="connsiteY1" fmla="*/ 594003 h 683161"/>
                  <a:gd name="connsiteX2" fmla="*/ 643305 w 650965"/>
                  <a:gd name="connsiteY2" fmla="*/ 598684 h 683161"/>
                  <a:gd name="connsiteX3" fmla="*/ 620537 w 650965"/>
                  <a:gd name="connsiteY3" fmla="*/ 616346 h 683161"/>
                  <a:gd name="connsiteX4" fmla="*/ 534676 w 650965"/>
                  <a:gd name="connsiteY4" fmla="*/ 682098 h 683161"/>
                  <a:gd name="connsiteX5" fmla="*/ 533293 w 650965"/>
                  <a:gd name="connsiteY5" fmla="*/ 683162 h 683161"/>
                  <a:gd name="connsiteX6" fmla="*/ 532335 w 650965"/>
                  <a:gd name="connsiteY6" fmla="*/ 681778 h 683161"/>
                  <a:gd name="connsiteX7" fmla="*/ 427324 w 650965"/>
                  <a:gd name="connsiteY7" fmla="*/ 536443 h 683161"/>
                  <a:gd name="connsiteX8" fmla="*/ 430515 w 650965"/>
                  <a:gd name="connsiteY8" fmla="*/ 536975 h 683161"/>
                  <a:gd name="connsiteX9" fmla="*/ 349974 w 650965"/>
                  <a:gd name="connsiteY9" fmla="*/ 594322 h 683161"/>
                  <a:gd name="connsiteX10" fmla="*/ 347315 w 650965"/>
                  <a:gd name="connsiteY10" fmla="*/ 596237 h 683161"/>
                  <a:gd name="connsiteX11" fmla="*/ 346144 w 650965"/>
                  <a:gd name="connsiteY11" fmla="*/ 593151 h 683161"/>
                  <a:gd name="connsiteX12" fmla="*/ 242303 w 650965"/>
                  <a:gd name="connsiteY12" fmla="*/ 311524 h 683161"/>
                  <a:gd name="connsiteX13" fmla="*/ 227408 w 650965"/>
                  <a:gd name="connsiteY13" fmla="*/ 270988 h 683161"/>
                  <a:gd name="connsiteX14" fmla="*/ 232515 w 650965"/>
                  <a:gd name="connsiteY14" fmla="*/ 271307 h 683161"/>
                  <a:gd name="connsiteX15" fmla="*/ 166869 w 650965"/>
                  <a:gd name="connsiteY15" fmla="*/ 401534 h 683161"/>
                  <a:gd name="connsiteX16" fmla="*/ 163996 w 650965"/>
                  <a:gd name="connsiteY16" fmla="*/ 407173 h 683161"/>
                  <a:gd name="connsiteX17" fmla="*/ 161975 w 650965"/>
                  <a:gd name="connsiteY17" fmla="*/ 401215 h 683161"/>
                  <a:gd name="connsiteX18" fmla="*/ 24938 w 650965"/>
                  <a:gd name="connsiteY18" fmla="*/ 6171 h 683161"/>
                  <a:gd name="connsiteX19" fmla="*/ 27811 w 650965"/>
                  <a:gd name="connsiteY19" fmla="*/ 5958 h 683161"/>
                  <a:gd name="connsiteX20" fmla="*/ 7702 w 650965"/>
                  <a:gd name="connsiteY20" fmla="*/ 90968 h 683161"/>
                  <a:gd name="connsiteX21" fmla="*/ 2170 w 650965"/>
                  <a:gd name="connsiteY21" fmla="*/ 113311 h 683161"/>
                  <a:gd name="connsiteX22" fmla="*/ 680 w 650965"/>
                  <a:gd name="connsiteY22" fmla="*/ 119056 h 683161"/>
                  <a:gd name="connsiteX23" fmla="*/ 42 w 650965"/>
                  <a:gd name="connsiteY23" fmla="*/ 120971 h 683161"/>
                  <a:gd name="connsiteX24" fmla="*/ 255 w 650965"/>
                  <a:gd name="connsiteY24" fmla="*/ 118950 h 683161"/>
                  <a:gd name="connsiteX25" fmla="*/ 1425 w 650965"/>
                  <a:gd name="connsiteY25" fmla="*/ 113098 h 683161"/>
                  <a:gd name="connsiteX26" fmla="*/ 6213 w 650965"/>
                  <a:gd name="connsiteY26" fmla="*/ 90542 h 683161"/>
                  <a:gd name="connsiteX27" fmla="*/ 24938 w 650965"/>
                  <a:gd name="connsiteY27" fmla="*/ 5213 h 683161"/>
                  <a:gd name="connsiteX28" fmla="*/ 26109 w 650965"/>
                  <a:gd name="connsiteY28" fmla="*/ 0 h 683161"/>
                  <a:gd name="connsiteX29" fmla="*/ 27917 w 650965"/>
                  <a:gd name="connsiteY29" fmla="*/ 5001 h 683161"/>
                  <a:gd name="connsiteX30" fmla="*/ 167082 w 650965"/>
                  <a:gd name="connsiteY30" fmla="*/ 399300 h 683161"/>
                  <a:gd name="connsiteX31" fmla="*/ 162188 w 650965"/>
                  <a:gd name="connsiteY31" fmla="*/ 398981 h 683161"/>
                  <a:gd name="connsiteX32" fmla="*/ 227620 w 650965"/>
                  <a:gd name="connsiteY32" fmla="*/ 268647 h 683161"/>
                  <a:gd name="connsiteX33" fmla="*/ 230493 w 650965"/>
                  <a:gd name="connsiteY33" fmla="*/ 262902 h 683161"/>
                  <a:gd name="connsiteX34" fmla="*/ 232727 w 650965"/>
                  <a:gd name="connsiteY34" fmla="*/ 268860 h 683161"/>
                  <a:gd name="connsiteX35" fmla="*/ 247623 w 650965"/>
                  <a:gd name="connsiteY35" fmla="*/ 309396 h 683161"/>
                  <a:gd name="connsiteX36" fmla="*/ 351038 w 650965"/>
                  <a:gd name="connsiteY36" fmla="*/ 591236 h 683161"/>
                  <a:gd name="connsiteX37" fmla="*/ 347208 w 650965"/>
                  <a:gd name="connsiteY37" fmla="*/ 590066 h 683161"/>
                  <a:gd name="connsiteX38" fmla="*/ 427962 w 650965"/>
                  <a:gd name="connsiteY38" fmla="*/ 533038 h 683161"/>
                  <a:gd name="connsiteX39" fmla="*/ 429877 w 650965"/>
                  <a:gd name="connsiteY39" fmla="*/ 531655 h 683161"/>
                  <a:gd name="connsiteX40" fmla="*/ 431260 w 650965"/>
                  <a:gd name="connsiteY40" fmla="*/ 533570 h 683161"/>
                  <a:gd name="connsiteX41" fmla="*/ 535314 w 650965"/>
                  <a:gd name="connsiteY41" fmla="*/ 679651 h 683161"/>
                  <a:gd name="connsiteX42" fmla="*/ 532974 w 650965"/>
                  <a:gd name="connsiteY42" fmla="*/ 679331 h 683161"/>
                  <a:gd name="connsiteX43" fmla="*/ 619792 w 650965"/>
                  <a:gd name="connsiteY43" fmla="*/ 614750 h 683161"/>
                  <a:gd name="connsiteX44" fmla="*/ 643092 w 650965"/>
                  <a:gd name="connsiteY44" fmla="*/ 597727 h 683161"/>
                  <a:gd name="connsiteX45" fmla="*/ 649157 w 650965"/>
                  <a:gd name="connsiteY45" fmla="*/ 593471 h 683161"/>
                  <a:gd name="connsiteX46" fmla="*/ 650966 w 650965"/>
                  <a:gd name="connsiteY46" fmla="*/ 592300 h 68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50965" h="683161">
                    <a:moveTo>
                      <a:pt x="650966" y="592300"/>
                    </a:moveTo>
                    <a:cubicBezTo>
                      <a:pt x="650966" y="592407"/>
                      <a:pt x="650434" y="592939"/>
                      <a:pt x="649050" y="594003"/>
                    </a:cubicBezTo>
                    <a:cubicBezTo>
                      <a:pt x="647561" y="595173"/>
                      <a:pt x="645646" y="596769"/>
                      <a:pt x="643305" y="598684"/>
                    </a:cubicBezTo>
                    <a:cubicBezTo>
                      <a:pt x="637879" y="602940"/>
                      <a:pt x="630325" y="608792"/>
                      <a:pt x="620537" y="616346"/>
                    </a:cubicBezTo>
                    <a:cubicBezTo>
                      <a:pt x="600322" y="631879"/>
                      <a:pt x="571169" y="654116"/>
                      <a:pt x="534676" y="682098"/>
                    </a:cubicBezTo>
                    <a:lnTo>
                      <a:pt x="533293" y="683162"/>
                    </a:lnTo>
                    <a:lnTo>
                      <a:pt x="532335" y="681778"/>
                    </a:lnTo>
                    <a:cubicBezTo>
                      <a:pt x="503396" y="641774"/>
                      <a:pt x="467754" y="592513"/>
                      <a:pt x="427324" y="536443"/>
                    </a:cubicBezTo>
                    <a:lnTo>
                      <a:pt x="430515" y="536975"/>
                    </a:lnTo>
                    <a:cubicBezTo>
                      <a:pt x="405193" y="554956"/>
                      <a:pt x="378169" y="574213"/>
                      <a:pt x="349974" y="594322"/>
                    </a:cubicBezTo>
                    <a:lnTo>
                      <a:pt x="347315" y="596237"/>
                    </a:lnTo>
                    <a:lnTo>
                      <a:pt x="346144" y="593151"/>
                    </a:lnTo>
                    <a:cubicBezTo>
                      <a:pt x="314758" y="507929"/>
                      <a:pt x="279435" y="412280"/>
                      <a:pt x="242303" y="311524"/>
                    </a:cubicBezTo>
                    <a:cubicBezTo>
                      <a:pt x="237302" y="297906"/>
                      <a:pt x="232302" y="284394"/>
                      <a:pt x="227408" y="270988"/>
                    </a:cubicBezTo>
                    <a:lnTo>
                      <a:pt x="232515" y="271307"/>
                    </a:lnTo>
                    <a:cubicBezTo>
                      <a:pt x="209959" y="316099"/>
                      <a:pt x="187935" y="359721"/>
                      <a:pt x="166869" y="401534"/>
                    </a:cubicBezTo>
                    <a:lnTo>
                      <a:pt x="163996" y="407173"/>
                    </a:lnTo>
                    <a:lnTo>
                      <a:pt x="161975" y="401215"/>
                    </a:lnTo>
                    <a:cubicBezTo>
                      <a:pt x="104947" y="236729"/>
                      <a:pt x="56431" y="96926"/>
                      <a:pt x="24938" y="6171"/>
                    </a:cubicBezTo>
                    <a:lnTo>
                      <a:pt x="27811" y="5958"/>
                    </a:lnTo>
                    <a:cubicBezTo>
                      <a:pt x="19193" y="42239"/>
                      <a:pt x="12384" y="70966"/>
                      <a:pt x="7702" y="90968"/>
                    </a:cubicBezTo>
                    <a:cubicBezTo>
                      <a:pt x="5361" y="100543"/>
                      <a:pt x="3553" y="107991"/>
                      <a:pt x="2170" y="113311"/>
                    </a:cubicBezTo>
                    <a:cubicBezTo>
                      <a:pt x="1531" y="115651"/>
                      <a:pt x="1106" y="117460"/>
                      <a:pt x="680" y="119056"/>
                    </a:cubicBezTo>
                    <a:cubicBezTo>
                      <a:pt x="361" y="120333"/>
                      <a:pt x="148" y="120971"/>
                      <a:pt x="42" y="120971"/>
                    </a:cubicBezTo>
                    <a:cubicBezTo>
                      <a:pt x="-65" y="120971"/>
                      <a:pt x="42" y="120333"/>
                      <a:pt x="255" y="118950"/>
                    </a:cubicBezTo>
                    <a:cubicBezTo>
                      <a:pt x="574" y="117354"/>
                      <a:pt x="893" y="115545"/>
                      <a:pt x="1425" y="113098"/>
                    </a:cubicBezTo>
                    <a:cubicBezTo>
                      <a:pt x="2595" y="107672"/>
                      <a:pt x="4191" y="100118"/>
                      <a:pt x="6213" y="90542"/>
                    </a:cubicBezTo>
                    <a:cubicBezTo>
                      <a:pt x="10575" y="70540"/>
                      <a:pt x="16959" y="41707"/>
                      <a:pt x="24938" y="5213"/>
                    </a:cubicBezTo>
                    <a:lnTo>
                      <a:pt x="26109" y="0"/>
                    </a:lnTo>
                    <a:lnTo>
                      <a:pt x="27917" y="5001"/>
                    </a:lnTo>
                    <a:cubicBezTo>
                      <a:pt x="59836" y="95543"/>
                      <a:pt x="109203" y="235026"/>
                      <a:pt x="167082" y="399300"/>
                    </a:cubicBezTo>
                    <a:lnTo>
                      <a:pt x="162188" y="398981"/>
                    </a:lnTo>
                    <a:cubicBezTo>
                      <a:pt x="183254" y="357168"/>
                      <a:pt x="205065" y="313546"/>
                      <a:pt x="227620" y="268647"/>
                    </a:cubicBezTo>
                    <a:lnTo>
                      <a:pt x="230493" y="262902"/>
                    </a:lnTo>
                    <a:lnTo>
                      <a:pt x="232727" y="268860"/>
                    </a:lnTo>
                    <a:cubicBezTo>
                      <a:pt x="237622" y="282266"/>
                      <a:pt x="242622" y="295778"/>
                      <a:pt x="247623" y="309396"/>
                    </a:cubicBezTo>
                    <a:cubicBezTo>
                      <a:pt x="284648" y="410152"/>
                      <a:pt x="319652" y="505908"/>
                      <a:pt x="351038" y="591236"/>
                    </a:cubicBezTo>
                    <a:lnTo>
                      <a:pt x="347208" y="590066"/>
                    </a:lnTo>
                    <a:cubicBezTo>
                      <a:pt x="375509" y="570064"/>
                      <a:pt x="402640" y="550913"/>
                      <a:pt x="427962" y="533038"/>
                    </a:cubicBezTo>
                    <a:lnTo>
                      <a:pt x="429877" y="531655"/>
                    </a:lnTo>
                    <a:lnTo>
                      <a:pt x="431260" y="533570"/>
                    </a:lnTo>
                    <a:cubicBezTo>
                      <a:pt x="471371" y="589853"/>
                      <a:pt x="506694" y="639433"/>
                      <a:pt x="535314" y="679651"/>
                    </a:cubicBezTo>
                    <a:lnTo>
                      <a:pt x="532974" y="679331"/>
                    </a:lnTo>
                    <a:cubicBezTo>
                      <a:pt x="569893" y="651881"/>
                      <a:pt x="599364" y="629964"/>
                      <a:pt x="619792" y="614750"/>
                    </a:cubicBezTo>
                    <a:cubicBezTo>
                      <a:pt x="629793" y="607515"/>
                      <a:pt x="637453" y="601770"/>
                      <a:pt x="643092" y="597727"/>
                    </a:cubicBezTo>
                    <a:cubicBezTo>
                      <a:pt x="645539" y="595918"/>
                      <a:pt x="647561" y="594535"/>
                      <a:pt x="649157" y="593471"/>
                    </a:cubicBezTo>
                    <a:cubicBezTo>
                      <a:pt x="650221" y="592726"/>
                      <a:pt x="650859" y="592300"/>
                      <a:pt x="650966" y="592300"/>
                    </a:cubicBezTo>
                    <a:close/>
                  </a:path>
                </a:pathLst>
              </a:custGeom>
              <a:solidFill>
                <a:srgbClr val="E8505B"/>
              </a:solidFill>
              <a:ln w="10627" cap="flat">
                <a:noFill/>
                <a:prstDash val="solid"/>
                <a:miter/>
              </a:ln>
            </p:spPr>
            <p:txBody>
              <a:bodyPr rtlCol="0" anchor="ctr"/>
              <a:lstStyle/>
              <a:p>
                <a:endParaRPr lang="zh-CN" altLang="en-US"/>
              </a:p>
            </p:txBody>
          </p:sp>
          <p:sp>
            <p:nvSpPr>
              <p:cNvPr id="789" name="任意多边形: 形状 788"/>
              <p:cNvSpPr/>
              <p:nvPr/>
            </p:nvSpPr>
            <p:spPr>
              <a:xfrm>
                <a:off x="7577192" y="2950346"/>
                <a:ext cx="270786" cy="122349"/>
              </a:xfrm>
              <a:custGeom>
                <a:avLst/>
                <a:gdLst>
                  <a:gd name="connsiteX0" fmla="*/ 270784 w 270786"/>
                  <a:gd name="connsiteY0" fmla="*/ 122284 h 122349"/>
                  <a:gd name="connsiteX1" fmla="*/ 259294 w 270786"/>
                  <a:gd name="connsiteY1" fmla="*/ 119730 h 122349"/>
                  <a:gd name="connsiteX2" fmla="*/ 228758 w 270786"/>
                  <a:gd name="connsiteY2" fmla="*/ 110367 h 122349"/>
                  <a:gd name="connsiteX3" fmla="*/ 130556 w 270786"/>
                  <a:gd name="connsiteY3" fmla="*/ 71853 h 122349"/>
                  <a:gd name="connsiteX4" fmla="*/ 36716 w 270786"/>
                  <a:gd name="connsiteY4" fmla="*/ 23656 h 122349"/>
                  <a:gd name="connsiteX5" fmla="*/ 9479 w 270786"/>
                  <a:gd name="connsiteY5" fmla="*/ 6952 h 122349"/>
                  <a:gd name="connsiteX6" fmla="*/ 9 w 270786"/>
                  <a:gd name="connsiteY6" fmla="*/ 36 h 122349"/>
                  <a:gd name="connsiteX7" fmla="*/ 10649 w 270786"/>
                  <a:gd name="connsiteY7" fmla="*/ 5143 h 122349"/>
                  <a:gd name="connsiteX8" fmla="*/ 38737 w 270786"/>
                  <a:gd name="connsiteY8" fmla="*/ 20251 h 122349"/>
                  <a:gd name="connsiteX9" fmla="*/ 133003 w 270786"/>
                  <a:gd name="connsiteY9" fmla="*/ 66852 h 122349"/>
                  <a:gd name="connsiteX10" fmla="*/ 230248 w 270786"/>
                  <a:gd name="connsiteY10" fmla="*/ 106750 h 122349"/>
                  <a:gd name="connsiteX11" fmla="*/ 260145 w 270786"/>
                  <a:gd name="connsiteY11" fmla="*/ 117815 h 122349"/>
                  <a:gd name="connsiteX12" fmla="*/ 270784 w 270786"/>
                  <a:gd name="connsiteY12" fmla="*/ 122284 h 1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786" h="122349">
                    <a:moveTo>
                      <a:pt x="270784" y="122284"/>
                    </a:moveTo>
                    <a:cubicBezTo>
                      <a:pt x="270678" y="122603"/>
                      <a:pt x="266635" y="121752"/>
                      <a:pt x="259294" y="119730"/>
                    </a:cubicBezTo>
                    <a:cubicBezTo>
                      <a:pt x="251952" y="117815"/>
                      <a:pt x="241526" y="114517"/>
                      <a:pt x="228758" y="110367"/>
                    </a:cubicBezTo>
                    <a:cubicBezTo>
                      <a:pt x="203117" y="101856"/>
                      <a:pt x="168113" y="88769"/>
                      <a:pt x="130556" y="71853"/>
                    </a:cubicBezTo>
                    <a:cubicBezTo>
                      <a:pt x="92998" y="54830"/>
                      <a:pt x="60016" y="37274"/>
                      <a:pt x="36716" y="23656"/>
                    </a:cubicBezTo>
                    <a:cubicBezTo>
                      <a:pt x="25012" y="16846"/>
                      <a:pt x="15756" y="11101"/>
                      <a:pt x="9479" y="6952"/>
                    </a:cubicBezTo>
                    <a:cubicBezTo>
                      <a:pt x="3201" y="2802"/>
                      <a:pt x="-203" y="355"/>
                      <a:pt x="9" y="36"/>
                    </a:cubicBezTo>
                    <a:cubicBezTo>
                      <a:pt x="222" y="-283"/>
                      <a:pt x="3946" y="1526"/>
                      <a:pt x="10649" y="5143"/>
                    </a:cubicBezTo>
                    <a:cubicBezTo>
                      <a:pt x="18309" y="9292"/>
                      <a:pt x="27672" y="14293"/>
                      <a:pt x="38737" y="20251"/>
                    </a:cubicBezTo>
                    <a:cubicBezTo>
                      <a:pt x="62463" y="33019"/>
                      <a:pt x="95552" y="49935"/>
                      <a:pt x="133003" y="66852"/>
                    </a:cubicBezTo>
                    <a:cubicBezTo>
                      <a:pt x="170454" y="83769"/>
                      <a:pt x="205032" y="97387"/>
                      <a:pt x="230248" y="106750"/>
                    </a:cubicBezTo>
                    <a:cubicBezTo>
                      <a:pt x="241951" y="111112"/>
                      <a:pt x="251952" y="114730"/>
                      <a:pt x="260145" y="117815"/>
                    </a:cubicBezTo>
                    <a:cubicBezTo>
                      <a:pt x="266954" y="120262"/>
                      <a:pt x="270891" y="121858"/>
                      <a:pt x="270784" y="122284"/>
                    </a:cubicBezTo>
                    <a:close/>
                  </a:path>
                </a:pathLst>
              </a:custGeom>
              <a:solidFill>
                <a:srgbClr val="E8505B"/>
              </a:solidFill>
              <a:ln w="10627" cap="flat">
                <a:noFill/>
                <a:prstDash val="solid"/>
                <a:miter/>
              </a:ln>
            </p:spPr>
            <p:txBody>
              <a:bodyPr rtlCol="0" anchor="ctr"/>
              <a:lstStyle/>
              <a:p>
                <a:endParaRPr lang="zh-CN" altLang="en-US"/>
              </a:p>
            </p:txBody>
          </p:sp>
          <p:sp>
            <p:nvSpPr>
              <p:cNvPr id="790" name="任意多边形: 形状 789"/>
              <p:cNvSpPr/>
              <p:nvPr/>
            </p:nvSpPr>
            <p:spPr>
              <a:xfrm>
                <a:off x="7698271" y="3044985"/>
                <a:ext cx="171411" cy="61656"/>
              </a:xfrm>
              <a:custGeom>
                <a:avLst/>
                <a:gdLst>
                  <a:gd name="connsiteX0" fmla="*/ 171411 w 171411"/>
                  <a:gd name="connsiteY0" fmla="*/ 61478 h 61656"/>
                  <a:gd name="connsiteX1" fmla="*/ 145025 w 171411"/>
                  <a:gd name="connsiteY1" fmla="*/ 56796 h 61656"/>
                  <a:gd name="connsiteX2" fmla="*/ 83103 w 171411"/>
                  <a:gd name="connsiteY2" fmla="*/ 38284 h 61656"/>
                  <a:gd name="connsiteX3" fmla="*/ 23415 w 171411"/>
                  <a:gd name="connsiteY3" fmla="*/ 13281 h 61656"/>
                  <a:gd name="connsiteX4" fmla="*/ 8 w 171411"/>
                  <a:gd name="connsiteY4" fmla="*/ 88 h 61656"/>
                  <a:gd name="connsiteX5" fmla="*/ 25011 w 171411"/>
                  <a:gd name="connsiteY5" fmla="*/ 9664 h 61656"/>
                  <a:gd name="connsiteX6" fmla="*/ 85018 w 171411"/>
                  <a:gd name="connsiteY6" fmla="*/ 32964 h 61656"/>
                  <a:gd name="connsiteX7" fmla="*/ 146195 w 171411"/>
                  <a:gd name="connsiteY7" fmla="*/ 52966 h 61656"/>
                  <a:gd name="connsiteX8" fmla="*/ 171411 w 171411"/>
                  <a:gd name="connsiteY8" fmla="*/ 61478 h 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11" h="61656">
                    <a:moveTo>
                      <a:pt x="171411" y="61478"/>
                    </a:moveTo>
                    <a:cubicBezTo>
                      <a:pt x="171198" y="62223"/>
                      <a:pt x="161090" y="60627"/>
                      <a:pt x="145025" y="56796"/>
                    </a:cubicBezTo>
                    <a:cubicBezTo>
                      <a:pt x="128959" y="52966"/>
                      <a:pt x="106829" y="46795"/>
                      <a:pt x="83103" y="38284"/>
                    </a:cubicBezTo>
                    <a:cubicBezTo>
                      <a:pt x="59270" y="29772"/>
                      <a:pt x="38311" y="20622"/>
                      <a:pt x="23415" y="13281"/>
                    </a:cubicBezTo>
                    <a:cubicBezTo>
                      <a:pt x="8520" y="6046"/>
                      <a:pt x="-311" y="833"/>
                      <a:pt x="8" y="88"/>
                    </a:cubicBezTo>
                    <a:cubicBezTo>
                      <a:pt x="328" y="-657"/>
                      <a:pt x="9797" y="3386"/>
                      <a:pt x="25011" y="9664"/>
                    </a:cubicBezTo>
                    <a:cubicBezTo>
                      <a:pt x="40226" y="15941"/>
                      <a:pt x="61292" y="24559"/>
                      <a:pt x="85018" y="32964"/>
                    </a:cubicBezTo>
                    <a:cubicBezTo>
                      <a:pt x="108638" y="41369"/>
                      <a:pt x="130342" y="48179"/>
                      <a:pt x="146195" y="52966"/>
                    </a:cubicBezTo>
                    <a:cubicBezTo>
                      <a:pt x="161729" y="57754"/>
                      <a:pt x="171517" y="60627"/>
                      <a:pt x="171411" y="61478"/>
                    </a:cubicBezTo>
                    <a:close/>
                  </a:path>
                </a:pathLst>
              </a:custGeom>
              <a:solidFill>
                <a:srgbClr val="E8505B"/>
              </a:solidFill>
              <a:ln w="10627" cap="flat">
                <a:noFill/>
                <a:prstDash val="solid"/>
                <a:miter/>
              </a:ln>
            </p:spPr>
            <p:txBody>
              <a:bodyPr rtlCol="0" anchor="ctr"/>
              <a:lstStyle/>
              <a:p>
                <a:endParaRPr lang="zh-CN" altLang="en-US"/>
              </a:p>
            </p:txBody>
          </p:sp>
          <p:sp>
            <p:nvSpPr>
              <p:cNvPr id="791" name="任意多边形: 形状 790"/>
              <p:cNvSpPr/>
              <p:nvPr/>
            </p:nvSpPr>
            <p:spPr>
              <a:xfrm>
                <a:off x="7635825" y="3395964"/>
                <a:ext cx="18299" cy="24470"/>
              </a:xfrm>
              <a:custGeom>
                <a:avLst/>
                <a:gdLst>
                  <a:gd name="connsiteX0" fmla="*/ 18300 w 18299"/>
                  <a:gd name="connsiteY0" fmla="*/ 12235 h 24470"/>
                  <a:gd name="connsiteX1" fmla="*/ 9150 w 18299"/>
                  <a:gd name="connsiteY1" fmla="*/ 24471 h 24470"/>
                  <a:gd name="connsiteX2" fmla="*/ 0 w 18299"/>
                  <a:gd name="connsiteY2" fmla="*/ 12235 h 24470"/>
                  <a:gd name="connsiteX3" fmla="*/ 9150 w 18299"/>
                  <a:gd name="connsiteY3" fmla="*/ 0 h 24470"/>
                  <a:gd name="connsiteX4" fmla="*/ 18300 w 18299"/>
                  <a:gd name="connsiteY4" fmla="*/ 12235 h 2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9" h="24470">
                    <a:moveTo>
                      <a:pt x="18300" y="12235"/>
                    </a:moveTo>
                    <a:cubicBezTo>
                      <a:pt x="18300" y="18938"/>
                      <a:pt x="14151" y="24471"/>
                      <a:pt x="9150" y="24471"/>
                    </a:cubicBezTo>
                    <a:cubicBezTo>
                      <a:pt x="4043" y="24471"/>
                      <a:pt x="0" y="19045"/>
                      <a:pt x="0" y="12235"/>
                    </a:cubicBezTo>
                    <a:cubicBezTo>
                      <a:pt x="0" y="5533"/>
                      <a:pt x="4149" y="0"/>
                      <a:pt x="9150" y="0"/>
                    </a:cubicBezTo>
                    <a:cubicBezTo>
                      <a:pt x="14151" y="0"/>
                      <a:pt x="18300" y="5533"/>
                      <a:pt x="18300" y="12235"/>
                    </a:cubicBezTo>
                    <a:close/>
                  </a:path>
                </a:pathLst>
              </a:custGeom>
              <a:solidFill>
                <a:srgbClr val="E8505B"/>
              </a:solidFill>
              <a:ln w="10627" cap="flat">
                <a:noFill/>
                <a:prstDash val="solid"/>
                <a:miter/>
              </a:ln>
            </p:spPr>
            <p:txBody>
              <a:bodyPr rtlCol="0" anchor="ctr"/>
              <a:lstStyle/>
              <a:p>
                <a:endParaRPr lang="zh-CN" altLang="en-US"/>
              </a:p>
            </p:txBody>
          </p:sp>
          <p:sp>
            <p:nvSpPr>
              <p:cNvPr id="792" name="任意多边形: 形状 791"/>
              <p:cNvSpPr/>
              <p:nvPr/>
            </p:nvSpPr>
            <p:spPr>
              <a:xfrm>
                <a:off x="7435697" y="3138062"/>
                <a:ext cx="18299" cy="24470"/>
              </a:xfrm>
              <a:custGeom>
                <a:avLst/>
                <a:gdLst>
                  <a:gd name="connsiteX0" fmla="*/ 18300 w 18299"/>
                  <a:gd name="connsiteY0" fmla="*/ 12235 h 24470"/>
                  <a:gd name="connsiteX1" fmla="*/ 9150 w 18299"/>
                  <a:gd name="connsiteY1" fmla="*/ 24471 h 24470"/>
                  <a:gd name="connsiteX2" fmla="*/ 0 w 18299"/>
                  <a:gd name="connsiteY2" fmla="*/ 12235 h 24470"/>
                  <a:gd name="connsiteX3" fmla="*/ 9150 w 18299"/>
                  <a:gd name="connsiteY3" fmla="*/ 0 h 24470"/>
                  <a:gd name="connsiteX4" fmla="*/ 18300 w 18299"/>
                  <a:gd name="connsiteY4" fmla="*/ 12235 h 2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9" h="24470">
                    <a:moveTo>
                      <a:pt x="18300" y="12235"/>
                    </a:moveTo>
                    <a:cubicBezTo>
                      <a:pt x="18300" y="18993"/>
                      <a:pt x="14203" y="24471"/>
                      <a:pt x="9150" y="24471"/>
                    </a:cubicBezTo>
                    <a:cubicBezTo>
                      <a:pt x="4097" y="24471"/>
                      <a:pt x="0" y="18993"/>
                      <a:pt x="0" y="12235"/>
                    </a:cubicBezTo>
                    <a:cubicBezTo>
                      <a:pt x="0" y="5478"/>
                      <a:pt x="4097" y="0"/>
                      <a:pt x="9150" y="0"/>
                    </a:cubicBezTo>
                    <a:cubicBezTo>
                      <a:pt x="14203" y="0"/>
                      <a:pt x="18300" y="5478"/>
                      <a:pt x="18300" y="12235"/>
                    </a:cubicBezTo>
                    <a:close/>
                  </a:path>
                </a:pathLst>
              </a:custGeom>
              <a:solidFill>
                <a:srgbClr val="E8505B"/>
              </a:solidFill>
              <a:ln w="10627" cap="flat">
                <a:noFill/>
                <a:prstDash val="solid"/>
                <a:miter/>
              </a:ln>
            </p:spPr>
            <p:txBody>
              <a:bodyPr rtlCol="0" anchor="ctr"/>
              <a:lstStyle/>
              <a:p>
                <a:endParaRPr lang="zh-CN" altLang="en-US"/>
              </a:p>
            </p:txBody>
          </p:sp>
          <p:sp>
            <p:nvSpPr>
              <p:cNvPr id="793" name="任意多边形: 形状 792"/>
              <p:cNvSpPr/>
              <p:nvPr/>
            </p:nvSpPr>
            <p:spPr>
              <a:xfrm>
                <a:off x="7233759" y="2868990"/>
                <a:ext cx="18299" cy="24470"/>
              </a:xfrm>
              <a:custGeom>
                <a:avLst/>
                <a:gdLst>
                  <a:gd name="connsiteX0" fmla="*/ 18300 w 18299"/>
                  <a:gd name="connsiteY0" fmla="*/ 12235 h 24470"/>
                  <a:gd name="connsiteX1" fmla="*/ 9150 w 18299"/>
                  <a:gd name="connsiteY1" fmla="*/ 24471 h 24470"/>
                  <a:gd name="connsiteX2" fmla="*/ 0 w 18299"/>
                  <a:gd name="connsiteY2" fmla="*/ 12235 h 24470"/>
                  <a:gd name="connsiteX3" fmla="*/ 9150 w 18299"/>
                  <a:gd name="connsiteY3" fmla="*/ 0 h 24470"/>
                  <a:gd name="connsiteX4" fmla="*/ 18300 w 18299"/>
                  <a:gd name="connsiteY4" fmla="*/ 12235 h 2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9" h="24470">
                    <a:moveTo>
                      <a:pt x="18300" y="12235"/>
                    </a:moveTo>
                    <a:cubicBezTo>
                      <a:pt x="18300" y="18938"/>
                      <a:pt x="14150" y="24471"/>
                      <a:pt x="9150" y="24471"/>
                    </a:cubicBezTo>
                    <a:cubicBezTo>
                      <a:pt x="4043" y="24471"/>
                      <a:pt x="0" y="19045"/>
                      <a:pt x="0" y="12235"/>
                    </a:cubicBezTo>
                    <a:cubicBezTo>
                      <a:pt x="0" y="5426"/>
                      <a:pt x="4149" y="0"/>
                      <a:pt x="9150" y="0"/>
                    </a:cubicBezTo>
                    <a:cubicBezTo>
                      <a:pt x="14150" y="0"/>
                      <a:pt x="18300" y="5426"/>
                      <a:pt x="18300" y="12235"/>
                    </a:cubicBezTo>
                    <a:close/>
                  </a:path>
                </a:pathLst>
              </a:custGeom>
              <a:solidFill>
                <a:srgbClr val="E8505B"/>
              </a:solidFill>
              <a:ln w="10627" cap="flat">
                <a:noFill/>
                <a:prstDash val="solid"/>
                <a:miter/>
              </a:ln>
            </p:spPr>
            <p:txBody>
              <a:bodyPr rtlCol="0" anchor="ctr"/>
              <a:lstStyle/>
              <a:p>
                <a:endParaRPr lang="zh-CN" altLang="en-US"/>
              </a:p>
            </p:txBody>
          </p:sp>
        </p:grpSp>
        <p:grpSp>
          <p:nvGrpSpPr>
            <p:cNvPr id="794" name="图形 1"/>
            <p:cNvGrpSpPr/>
            <p:nvPr/>
          </p:nvGrpSpPr>
          <p:grpSpPr>
            <a:xfrm>
              <a:off x="9857563" y="2416705"/>
              <a:ext cx="808069" cy="1396113"/>
              <a:chOff x="9857563" y="2416705"/>
              <a:chExt cx="808069" cy="1396113"/>
            </a:xfrm>
          </p:grpSpPr>
          <p:sp>
            <p:nvSpPr>
              <p:cNvPr id="795" name="任意多边形: 形状 794"/>
              <p:cNvSpPr/>
              <p:nvPr/>
            </p:nvSpPr>
            <p:spPr>
              <a:xfrm>
                <a:off x="9857563" y="2616089"/>
                <a:ext cx="808069" cy="1196729"/>
              </a:xfrm>
              <a:custGeom>
                <a:avLst/>
                <a:gdLst>
                  <a:gd name="connsiteX0" fmla="*/ 808069 w 808069"/>
                  <a:gd name="connsiteY0" fmla="*/ 0 h 1196729"/>
                  <a:gd name="connsiteX1" fmla="*/ 740508 w 808069"/>
                  <a:gd name="connsiteY1" fmla="*/ 828816 h 1196729"/>
                  <a:gd name="connsiteX2" fmla="*/ 0 w 808069"/>
                  <a:gd name="connsiteY2" fmla="*/ 1196730 h 1196729"/>
                  <a:gd name="connsiteX3" fmla="*/ 67135 w 808069"/>
                  <a:gd name="connsiteY3" fmla="*/ 362275 h 1196729"/>
                  <a:gd name="connsiteX4" fmla="*/ 808069 w 808069"/>
                  <a:gd name="connsiteY4" fmla="*/ 0 h 119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69" h="1196729">
                    <a:moveTo>
                      <a:pt x="808069" y="0"/>
                    </a:moveTo>
                    <a:lnTo>
                      <a:pt x="740508" y="828816"/>
                    </a:lnTo>
                    <a:cubicBezTo>
                      <a:pt x="740508" y="828816"/>
                      <a:pt x="543252" y="1183218"/>
                      <a:pt x="0" y="1196730"/>
                    </a:cubicBezTo>
                    <a:lnTo>
                      <a:pt x="67135" y="362275"/>
                    </a:lnTo>
                    <a:cubicBezTo>
                      <a:pt x="67135" y="362275"/>
                      <a:pt x="541018" y="343017"/>
                      <a:pt x="808069" y="0"/>
                    </a:cubicBezTo>
                    <a:close/>
                  </a:path>
                </a:pathLst>
              </a:custGeom>
              <a:solidFill>
                <a:srgbClr val="E8505B"/>
              </a:solidFill>
              <a:ln w="10627" cap="flat">
                <a:noFill/>
                <a:prstDash val="solid"/>
                <a:miter/>
              </a:ln>
            </p:spPr>
            <p:txBody>
              <a:bodyPr rtlCol="0" anchor="ctr"/>
              <a:lstStyle/>
              <a:p>
                <a:endParaRPr lang="zh-CN" altLang="en-US"/>
              </a:p>
            </p:txBody>
          </p:sp>
          <p:sp>
            <p:nvSpPr>
              <p:cNvPr id="796" name="任意多边形: 形状 795"/>
              <p:cNvSpPr/>
              <p:nvPr/>
            </p:nvSpPr>
            <p:spPr>
              <a:xfrm>
                <a:off x="10371982" y="2416705"/>
                <a:ext cx="291472" cy="1114805"/>
              </a:xfrm>
              <a:custGeom>
                <a:avLst/>
                <a:gdLst>
                  <a:gd name="connsiteX0" fmla="*/ 283542 w 291472"/>
                  <a:gd name="connsiteY0" fmla="*/ 156188 h 1114805"/>
                  <a:gd name="connsiteX1" fmla="*/ 120758 w 291472"/>
                  <a:gd name="connsiteY1" fmla="*/ 0 h 1114805"/>
                  <a:gd name="connsiteX2" fmla="*/ 0 w 291472"/>
                  <a:gd name="connsiteY2" fmla="*/ 1114805 h 1114805"/>
                  <a:gd name="connsiteX3" fmla="*/ 232792 w 291472"/>
                  <a:gd name="connsiteY3" fmla="*/ 945318 h 1114805"/>
                  <a:gd name="connsiteX4" fmla="*/ 290032 w 291472"/>
                  <a:gd name="connsiteY4" fmla="*/ 243325 h 1114805"/>
                  <a:gd name="connsiteX5" fmla="*/ 283542 w 291472"/>
                  <a:gd name="connsiteY5" fmla="*/ 156188 h 11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72" h="1114805">
                    <a:moveTo>
                      <a:pt x="283542" y="156188"/>
                    </a:moveTo>
                    <a:cubicBezTo>
                      <a:pt x="265881" y="98841"/>
                      <a:pt x="222897" y="17023"/>
                      <a:pt x="120758" y="0"/>
                    </a:cubicBezTo>
                    <a:lnTo>
                      <a:pt x="0" y="1114805"/>
                    </a:lnTo>
                    <a:cubicBezTo>
                      <a:pt x="0" y="1114805"/>
                      <a:pt x="226727" y="1069588"/>
                      <a:pt x="232792" y="945318"/>
                    </a:cubicBezTo>
                    <a:cubicBezTo>
                      <a:pt x="233324" y="934573"/>
                      <a:pt x="278648" y="380574"/>
                      <a:pt x="290032" y="243325"/>
                    </a:cubicBezTo>
                    <a:cubicBezTo>
                      <a:pt x="292586" y="213322"/>
                      <a:pt x="292479" y="184914"/>
                      <a:pt x="283542" y="156188"/>
                    </a:cubicBezTo>
                    <a:close/>
                  </a:path>
                </a:pathLst>
              </a:custGeom>
              <a:solidFill>
                <a:srgbClr val="E8505B"/>
              </a:solidFill>
              <a:ln w="10627" cap="flat">
                <a:noFill/>
                <a:prstDash val="solid"/>
                <a:miter/>
              </a:ln>
            </p:spPr>
            <p:txBody>
              <a:bodyPr rtlCol="0" anchor="ctr"/>
              <a:lstStyle/>
              <a:p>
                <a:endParaRPr lang="zh-CN" altLang="en-US"/>
              </a:p>
            </p:txBody>
          </p:sp>
          <p:sp>
            <p:nvSpPr>
              <p:cNvPr id="797" name="任意多边形: 形状 796"/>
              <p:cNvSpPr/>
              <p:nvPr/>
            </p:nvSpPr>
            <p:spPr>
              <a:xfrm>
                <a:off x="9857563" y="2616089"/>
                <a:ext cx="808069" cy="1196729"/>
              </a:xfrm>
              <a:custGeom>
                <a:avLst/>
                <a:gdLst>
                  <a:gd name="connsiteX0" fmla="*/ 808069 w 808069"/>
                  <a:gd name="connsiteY0" fmla="*/ 0 h 1196729"/>
                  <a:gd name="connsiteX1" fmla="*/ 740508 w 808069"/>
                  <a:gd name="connsiteY1" fmla="*/ 828816 h 1196729"/>
                  <a:gd name="connsiteX2" fmla="*/ 0 w 808069"/>
                  <a:gd name="connsiteY2" fmla="*/ 1196730 h 1196729"/>
                  <a:gd name="connsiteX3" fmla="*/ 67135 w 808069"/>
                  <a:gd name="connsiteY3" fmla="*/ 362275 h 1196729"/>
                  <a:gd name="connsiteX4" fmla="*/ 808069 w 808069"/>
                  <a:gd name="connsiteY4" fmla="*/ 0 h 119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69" h="1196729">
                    <a:moveTo>
                      <a:pt x="808069" y="0"/>
                    </a:moveTo>
                    <a:lnTo>
                      <a:pt x="740508" y="828816"/>
                    </a:lnTo>
                    <a:cubicBezTo>
                      <a:pt x="740508" y="828816"/>
                      <a:pt x="543252" y="1183218"/>
                      <a:pt x="0" y="1196730"/>
                    </a:cubicBezTo>
                    <a:lnTo>
                      <a:pt x="67135" y="362275"/>
                    </a:lnTo>
                    <a:cubicBezTo>
                      <a:pt x="67135" y="362275"/>
                      <a:pt x="541018" y="343017"/>
                      <a:pt x="808069" y="0"/>
                    </a:cubicBezTo>
                    <a:close/>
                  </a:path>
                </a:pathLst>
              </a:custGeom>
              <a:solidFill>
                <a:srgbClr val="FFFFFF"/>
              </a:solidFill>
              <a:ln w="10627" cap="flat">
                <a:noFill/>
                <a:prstDash val="solid"/>
                <a:miter/>
              </a:ln>
            </p:spPr>
            <p:txBody>
              <a:bodyPr rtlCol="0" anchor="ctr"/>
              <a:lstStyle/>
              <a:p>
                <a:endParaRPr lang="zh-CN" altLang="en-US"/>
              </a:p>
            </p:txBody>
          </p:sp>
          <p:sp>
            <p:nvSpPr>
              <p:cNvPr id="798" name="任意多边形: 形状 797"/>
              <p:cNvSpPr/>
              <p:nvPr/>
            </p:nvSpPr>
            <p:spPr>
              <a:xfrm>
                <a:off x="9997260" y="2827389"/>
                <a:ext cx="652200" cy="804353"/>
              </a:xfrm>
              <a:custGeom>
                <a:avLst/>
                <a:gdLst>
                  <a:gd name="connsiteX0" fmla="*/ 652200 w 652200"/>
                  <a:gd name="connsiteY0" fmla="*/ 0 h 804353"/>
                  <a:gd name="connsiteX1" fmla="*/ 565595 w 652200"/>
                  <a:gd name="connsiteY1" fmla="*/ 268009 h 804353"/>
                  <a:gd name="connsiteX2" fmla="*/ 556232 w 652200"/>
                  <a:gd name="connsiteY2" fmla="*/ 349401 h 804353"/>
                  <a:gd name="connsiteX3" fmla="*/ 491970 w 652200"/>
                  <a:gd name="connsiteY3" fmla="*/ 388767 h 804353"/>
                  <a:gd name="connsiteX4" fmla="*/ 427601 w 652200"/>
                  <a:gd name="connsiteY4" fmla="*/ 333122 h 804353"/>
                  <a:gd name="connsiteX5" fmla="*/ 354720 w 652200"/>
                  <a:gd name="connsiteY5" fmla="*/ 334612 h 804353"/>
                  <a:gd name="connsiteX6" fmla="*/ 306843 w 652200"/>
                  <a:gd name="connsiteY6" fmla="*/ 392810 h 804353"/>
                  <a:gd name="connsiteX7" fmla="*/ 271200 w 652200"/>
                  <a:gd name="connsiteY7" fmla="*/ 536869 h 804353"/>
                  <a:gd name="connsiteX8" fmla="*/ 171508 w 652200"/>
                  <a:gd name="connsiteY8" fmla="*/ 634114 h 804353"/>
                  <a:gd name="connsiteX9" fmla="*/ 117460 w 652200"/>
                  <a:gd name="connsiteY9" fmla="*/ 629964 h 804353"/>
                  <a:gd name="connsiteX10" fmla="*/ 28195 w 652200"/>
                  <a:gd name="connsiteY10" fmla="*/ 693375 h 804353"/>
                  <a:gd name="connsiteX11" fmla="*/ 0 w 652200"/>
                  <a:gd name="connsiteY11" fmla="*/ 803920 h 804353"/>
                  <a:gd name="connsiteX12" fmla="*/ 614643 w 652200"/>
                  <a:gd name="connsiteY12" fmla="*/ 447603 h 804353"/>
                  <a:gd name="connsiteX13" fmla="*/ 652200 w 652200"/>
                  <a:gd name="connsiteY13" fmla="*/ 0 h 80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200" h="804353">
                    <a:moveTo>
                      <a:pt x="652200" y="0"/>
                    </a:moveTo>
                    <a:cubicBezTo>
                      <a:pt x="598045" y="78307"/>
                      <a:pt x="567510" y="172785"/>
                      <a:pt x="565595" y="268009"/>
                    </a:cubicBezTo>
                    <a:cubicBezTo>
                      <a:pt x="565063" y="295459"/>
                      <a:pt x="566659" y="323972"/>
                      <a:pt x="556232" y="349401"/>
                    </a:cubicBezTo>
                    <a:cubicBezTo>
                      <a:pt x="545806" y="374829"/>
                      <a:pt x="518462" y="396108"/>
                      <a:pt x="491970" y="388767"/>
                    </a:cubicBezTo>
                    <a:cubicBezTo>
                      <a:pt x="464307" y="381213"/>
                      <a:pt x="451859" y="348443"/>
                      <a:pt x="427601" y="333122"/>
                    </a:cubicBezTo>
                    <a:cubicBezTo>
                      <a:pt x="406003" y="319504"/>
                      <a:pt x="376744" y="321845"/>
                      <a:pt x="354720" y="334612"/>
                    </a:cubicBezTo>
                    <a:cubicBezTo>
                      <a:pt x="332697" y="347486"/>
                      <a:pt x="317057" y="369403"/>
                      <a:pt x="306843" y="392810"/>
                    </a:cubicBezTo>
                    <a:cubicBezTo>
                      <a:pt x="287053" y="438241"/>
                      <a:pt x="285776" y="489523"/>
                      <a:pt x="271200" y="536869"/>
                    </a:cubicBezTo>
                    <a:cubicBezTo>
                      <a:pt x="256624" y="584214"/>
                      <a:pt x="220982" y="631986"/>
                      <a:pt x="171508" y="634114"/>
                    </a:cubicBezTo>
                    <a:cubicBezTo>
                      <a:pt x="153421" y="634858"/>
                      <a:pt x="135547" y="629432"/>
                      <a:pt x="117460" y="629964"/>
                    </a:cubicBezTo>
                    <a:cubicBezTo>
                      <a:pt x="79264" y="631134"/>
                      <a:pt x="46069" y="659542"/>
                      <a:pt x="28195" y="693375"/>
                    </a:cubicBezTo>
                    <a:cubicBezTo>
                      <a:pt x="10320" y="727209"/>
                      <a:pt x="5001" y="766043"/>
                      <a:pt x="0" y="803920"/>
                    </a:cubicBezTo>
                    <a:cubicBezTo>
                      <a:pt x="0" y="803920"/>
                      <a:pt x="289607" y="831476"/>
                      <a:pt x="614643" y="447603"/>
                    </a:cubicBezTo>
                    <a:lnTo>
                      <a:pt x="652200" y="0"/>
                    </a:lnTo>
                    <a:close/>
                  </a:path>
                </a:pathLst>
              </a:custGeom>
              <a:solidFill>
                <a:srgbClr val="E8505B"/>
              </a:solidFill>
              <a:ln w="10627" cap="flat">
                <a:noFill/>
                <a:prstDash val="solid"/>
                <a:miter/>
              </a:ln>
            </p:spPr>
            <p:txBody>
              <a:bodyPr rtlCol="0" anchor="ctr"/>
              <a:lstStyle/>
              <a:p>
                <a:endParaRPr lang="zh-CN" altLang="en-US"/>
              </a:p>
            </p:txBody>
          </p:sp>
          <p:sp>
            <p:nvSpPr>
              <p:cNvPr id="799" name="任意多边形: 形状 798"/>
              <p:cNvSpPr/>
              <p:nvPr/>
            </p:nvSpPr>
            <p:spPr>
              <a:xfrm>
                <a:off x="10166321" y="3311486"/>
                <a:ext cx="22768" cy="37238"/>
              </a:xfrm>
              <a:custGeom>
                <a:avLst/>
                <a:gdLst>
                  <a:gd name="connsiteX0" fmla="*/ 22769 w 22768"/>
                  <a:gd name="connsiteY0" fmla="*/ 18619 h 37238"/>
                  <a:gd name="connsiteX1" fmla="*/ 11384 w 22768"/>
                  <a:gd name="connsiteY1" fmla="*/ 37238 h 37238"/>
                  <a:gd name="connsiteX2" fmla="*/ 0 w 22768"/>
                  <a:gd name="connsiteY2" fmla="*/ 18619 h 37238"/>
                  <a:gd name="connsiteX3" fmla="*/ 11384 w 22768"/>
                  <a:gd name="connsiteY3" fmla="*/ 0 h 37238"/>
                  <a:gd name="connsiteX4" fmla="*/ 22769 w 22768"/>
                  <a:gd name="connsiteY4" fmla="*/ 18619 h 3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68" h="37238">
                    <a:moveTo>
                      <a:pt x="22769" y="18619"/>
                    </a:moveTo>
                    <a:cubicBezTo>
                      <a:pt x="22769" y="28939"/>
                      <a:pt x="17662" y="37238"/>
                      <a:pt x="11384" y="37238"/>
                    </a:cubicBezTo>
                    <a:cubicBezTo>
                      <a:pt x="5107" y="37238"/>
                      <a:pt x="0" y="28939"/>
                      <a:pt x="0" y="18619"/>
                    </a:cubicBezTo>
                    <a:cubicBezTo>
                      <a:pt x="0" y="8299"/>
                      <a:pt x="5107" y="0"/>
                      <a:pt x="11384" y="0"/>
                    </a:cubicBezTo>
                    <a:cubicBezTo>
                      <a:pt x="17662" y="0"/>
                      <a:pt x="22769" y="8405"/>
                      <a:pt x="22769" y="18619"/>
                    </a:cubicBezTo>
                    <a:close/>
                  </a:path>
                </a:pathLst>
              </a:custGeom>
              <a:solidFill>
                <a:srgbClr val="E8505B"/>
              </a:solidFill>
              <a:ln w="10627" cap="flat">
                <a:noFill/>
                <a:prstDash val="solid"/>
                <a:miter/>
              </a:ln>
            </p:spPr>
            <p:txBody>
              <a:bodyPr rtlCol="0" anchor="ctr"/>
              <a:lstStyle/>
              <a:p>
                <a:endParaRPr lang="zh-CN" altLang="en-US"/>
              </a:p>
            </p:txBody>
          </p:sp>
          <p:sp>
            <p:nvSpPr>
              <p:cNvPr id="800" name="任意多边形: 形状 799"/>
              <p:cNvSpPr/>
              <p:nvPr/>
            </p:nvSpPr>
            <p:spPr>
              <a:xfrm>
                <a:off x="10302719" y="2966873"/>
                <a:ext cx="22768" cy="37238"/>
              </a:xfrm>
              <a:custGeom>
                <a:avLst/>
                <a:gdLst>
                  <a:gd name="connsiteX0" fmla="*/ 22769 w 22768"/>
                  <a:gd name="connsiteY0" fmla="*/ 18619 h 37238"/>
                  <a:gd name="connsiteX1" fmla="*/ 11384 w 22768"/>
                  <a:gd name="connsiteY1" fmla="*/ 37238 h 37238"/>
                  <a:gd name="connsiteX2" fmla="*/ 0 w 22768"/>
                  <a:gd name="connsiteY2" fmla="*/ 18619 h 37238"/>
                  <a:gd name="connsiteX3" fmla="*/ 11384 w 22768"/>
                  <a:gd name="connsiteY3" fmla="*/ 0 h 37238"/>
                  <a:gd name="connsiteX4" fmla="*/ 22769 w 22768"/>
                  <a:gd name="connsiteY4" fmla="*/ 18619 h 3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68" h="37238">
                    <a:moveTo>
                      <a:pt x="22769" y="18619"/>
                    </a:moveTo>
                    <a:cubicBezTo>
                      <a:pt x="22769" y="28939"/>
                      <a:pt x="17662" y="37238"/>
                      <a:pt x="11384" y="37238"/>
                    </a:cubicBezTo>
                    <a:cubicBezTo>
                      <a:pt x="5107" y="37238"/>
                      <a:pt x="0" y="28939"/>
                      <a:pt x="0" y="18619"/>
                    </a:cubicBezTo>
                    <a:cubicBezTo>
                      <a:pt x="0" y="8299"/>
                      <a:pt x="5107" y="0"/>
                      <a:pt x="11384" y="0"/>
                    </a:cubicBezTo>
                    <a:cubicBezTo>
                      <a:pt x="17662" y="0"/>
                      <a:pt x="22769" y="8405"/>
                      <a:pt x="22769" y="18619"/>
                    </a:cubicBezTo>
                    <a:close/>
                  </a:path>
                </a:pathLst>
              </a:custGeom>
              <a:solidFill>
                <a:srgbClr val="E8505B"/>
              </a:solidFill>
              <a:ln w="10627" cap="flat">
                <a:noFill/>
                <a:prstDash val="solid"/>
                <a:miter/>
              </a:ln>
            </p:spPr>
            <p:txBody>
              <a:bodyPr rtlCol="0" anchor="ctr"/>
              <a:lstStyle/>
              <a:p>
                <a:endParaRPr lang="zh-CN" altLang="en-US"/>
              </a:p>
            </p:txBody>
          </p:sp>
          <p:sp>
            <p:nvSpPr>
              <p:cNvPr id="801" name="任意多边形: 形状 800"/>
              <p:cNvSpPr/>
              <p:nvPr/>
            </p:nvSpPr>
            <p:spPr>
              <a:xfrm>
                <a:off x="10009495" y="2867388"/>
                <a:ext cx="633486" cy="465802"/>
              </a:xfrm>
              <a:custGeom>
                <a:avLst/>
                <a:gdLst>
                  <a:gd name="connsiteX0" fmla="*/ 633475 w 633486"/>
                  <a:gd name="connsiteY0" fmla="*/ 5 h 465802"/>
                  <a:gd name="connsiteX1" fmla="*/ 631560 w 633486"/>
                  <a:gd name="connsiteY1" fmla="*/ 4687 h 465802"/>
                  <a:gd name="connsiteX2" fmla="*/ 625389 w 633486"/>
                  <a:gd name="connsiteY2" fmla="*/ 18093 h 465802"/>
                  <a:gd name="connsiteX3" fmla="*/ 601557 w 633486"/>
                  <a:gd name="connsiteY3" fmla="*/ 68736 h 465802"/>
                  <a:gd name="connsiteX4" fmla="*/ 515164 w 633486"/>
                  <a:gd name="connsiteY4" fmla="*/ 248650 h 465802"/>
                  <a:gd name="connsiteX5" fmla="*/ 513994 w 633486"/>
                  <a:gd name="connsiteY5" fmla="*/ 251097 h 465802"/>
                  <a:gd name="connsiteX6" fmla="*/ 511653 w 633486"/>
                  <a:gd name="connsiteY6" fmla="*/ 249608 h 465802"/>
                  <a:gd name="connsiteX7" fmla="*/ 306843 w 633486"/>
                  <a:gd name="connsiteY7" fmla="*/ 120019 h 465802"/>
                  <a:gd name="connsiteX8" fmla="*/ 310886 w 633486"/>
                  <a:gd name="connsiteY8" fmla="*/ 118742 h 465802"/>
                  <a:gd name="connsiteX9" fmla="*/ 302374 w 633486"/>
                  <a:gd name="connsiteY9" fmla="*/ 139702 h 465802"/>
                  <a:gd name="connsiteX10" fmla="*/ 170125 w 633486"/>
                  <a:gd name="connsiteY10" fmla="*/ 463568 h 465802"/>
                  <a:gd name="connsiteX11" fmla="*/ 169168 w 633486"/>
                  <a:gd name="connsiteY11" fmla="*/ 465802 h 465802"/>
                  <a:gd name="connsiteX12" fmla="*/ 167146 w 633486"/>
                  <a:gd name="connsiteY12" fmla="*/ 464632 h 465802"/>
                  <a:gd name="connsiteX13" fmla="*/ 45430 w 633486"/>
                  <a:gd name="connsiteY13" fmla="*/ 397071 h 465802"/>
                  <a:gd name="connsiteX14" fmla="*/ 11916 w 633486"/>
                  <a:gd name="connsiteY14" fmla="*/ 379303 h 465802"/>
                  <a:gd name="connsiteX15" fmla="*/ 3086 w 633486"/>
                  <a:gd name="connsiteY15" fmla="*/ 374941 h 465802"/>
                  <a:gd name="connsiteX16" fmla="*/ 0 w 633486"/>
                  <a:gd name="connsiteY16" fmla="*/ 373558 h 465802"/>
                  <a:gd name="connsiteX17" fmla="*/ 46601 w 633486"/>
                  <a:gd name="connsiteY17" fmla="*/ 395050 h 465802"/>
                  <a:gd name="connsiteX18" fmla="*/ 169274 w 633486"/>
                  <a:gd name="connsiteY18" fmla="*/ 461014 h 465802"/>
                  <a:gd name="connsiteX19" fmla="*/ 166295 w 633486"/>
                  <a:gd name="connsiteY19" fmla="*/ 462078 h 465802"/>
                  <a:gd name="connsiteX20" fmla="*/ 297374 w 633486"/>
                  <a:gd name="connsiteY20" fmla="*/ 137680 h 465802"/>
                  <a:gd name="connsiteX21" fmla="*/ 305885 w 633486"/>
                  <a:gd name="connsiteY21" fmla="*/ 116721 h 465802"/>
                  <a:gd name="connsiteX22" fmla="*/ 307162 w 633486"/>
                  <a:gd name="connsiteY22" fmla="*/ 113635 h 465802"/>
                  <a:gd name="connsiteX23" fmla="*/ 309928 w 633486"/>
                  <a:gd name="connsiteY23" fmla="*/ 115444 h 465802"/>
                  <a:gd name="connsiteX24" fmla="*/ 514419 w 633486"/>
                  <a:gd name="connsiteY24" fmla="*/ 245671 h 465802"/>
                  <a:gd name="connsiteX25" fmla="*/ 510908 w 633486"/>
                  <a:gd name="connsiteY25" fmla="*/ 246629 h 465802"/>
                  <a:gd name="connsiteX26" fmla="*/ 599110 w 633486"/>
                  <a:gd name="connsiteY26" fmla="*/ 67672 h 465802"/>
                  <a:gd name="connsiteX27" fmla="*/ 624219 w 633486"/>
                  <a:gd name="connsiteY27" fmla="*/ 17667 h 465802"/>
                  <a:gd name="connsiteX28" fmla="*/ 631028 w 633486"/>
                  <a:gd name="connsiteY28" fmla="*/ 4580 h 465802"/>
                  <a:gd name="connsiteX29" fmla="*/ 633475 w 633486"/>
                  <a:gd name="connsiteY29" fmla="*/ 5 h 46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486" h="465802">
                    <a:moveTo>
                      <a:pt x="633475" y="5"/>
                    </a:moveTo>
                    <a:cubicBezTo>
                      <a:pt x="633581" y="112"/>
                      <a:pt x="632943" y="1708"/>
                      <a:pt x="631560" y="4687"/>
                    </a:cubicBezTo>
                    <a:cubicBezTo>
                      <a:pt x="629964" y="8091"/>
                      <a:pt x="627942" y="12560"/>
                      <a:pt x="625389" y="18093"/>
                    </a:cubicBezTo>
                    <a:cubicBezTo>
                      <a:pt x="619644" y="30222"/>
                      <a:pt x="611664" y="47245"/>
                      <a:pt x="601557" y="68736"/>
                    </a:cubicBezTo>
                    <a:cubicBezTo>
                      <a:pt x="580490" y="112571"/>
                      <a:pt x="550806" y="174493"/>
                      <a:pt x="515164" y="248650"/>
                    </a:cubicBezTo>
                    <a:lnTo>
                      <a:pt x="513994" y="251097"/>
                    </a:lnTo>
                    <a:lnTo>
                      <a:pt x="511653" y="249608"/>
                    </a:lnTo>
                    <a:cubicBezTo>
                      <a:pt x="451433" y="211518"/>
                      <a:pt x="381426" y="167258"/>
                      <a:pt x="306843" y="120019"/>
                    </a:cubicBezTo>
                    <a:lnTo>
                      <a:pt x="310886" y="118742"/>
                    </a:lnTo>
                    <a:cubicBezTo>
                      <a:pt x="308226" y="125338"/>
                      <a:pt x="305247" y="132467"/>
                      <a:pt x="302374" y="139702"/>
                    </a:cubicBezTo>
                    <a:cubicBezTo>
                      <a:pt x="251730" y="263758"/>
                      <a:pt x="205342" y="377282"/>
                      <a:pt x="170125" y="463568"/>
                    </a:cubicBezTo>
                    <a:lnTo>
                      <a:pt x="169168" y="465802"/>
                    </a:lnTo>
                    <a:lnTo>
                      <a:pt x="167146" y="464632"/>
                    </a:lnTo>
                    <a:cubicBezTo>
                      <a:pt x="116077" y="435905"/>
                      <a:pt x="74370" y="412817"/>
                      <a:pt x="45430" y="397071"/>
                    </a:cubicBezTo>
                    <a:cubicBezTo>
                      <a:pt x="30961" y="389198"/>
                      <a:pt x="19683" y="383133"/>
                      <a:pt x="11916" y="379303"/>
                    </a:cubicBezTo>
                    <a:cubicBezTo>
                      <a:pt x="8299" y="377494"/>
                      <a:pt x="5320" y="376111"/>
                      <a:pt x="3086" y="374941"/>
                    </a:cubicBezTo>
                    <a:cubicBezTo>
                      <a:pt x="1064" y="374196"/>
                      <a:pt x="0" y="373664"/>
                      <a:pt x="0" y="373558"/>
                    </a:cubicBezTo>
                    <a:cubicBezTo>
                      <a:pt x="319" y="372494"/>
                      <a:pt x="17342" y="379835"/>
                      <a:pt x="46601" y="395050"/>
                    </a:cubicBezTo>
                    <a:cubicBezTo>
                      <a:pt x="75966" y="410158"/>
                      <a:pt x="117885" y="432713"/>
                      <a:pt x="169274" y="461014"/>
                    </a:cubicBezTo>
                    <a:lnTo>
                      <a:pt x="166295" y="462078"/>
                    </a:lnTo>
                    <a:cubicBezTo>
                      <a:pt x="201193" y="375686"/>
                      <a:pt x="247155" y="261950"/>
                      <a:pt x="297374" y="137680"/>
                    </a:cubicBezTo>
                    <a:cubicBezTo>
                      <a:pt x="300246" y="130552"/>
                      <a:pt x="303225" y="123317"/>
                      <a:pt x="305885" y="116721"/>
                    </a:cubicBezTo>
                    <a:lnTo>
                      <a:pt x="307162" y="113635"/>
                    </a:lnTo>
                    <a:lnTo>
                      <a:pt x="309928" y="115444"/>
                    </a:lnTo>
                    <a:cubicBezTo>
                      <a:pt x="384511" y="162896"/>
                      <a:pt x="454306" y="207369"/>
                      <a:pt x="514419" y="245671"/>
                    </a:cubicBezTo>
                    <a:lnTo>
                      <a:pt x="510908" y="246629"/>
                    </a:lnTo>
                    <a:cubicBezTo>
                      <a:pt x="547189" y="172897"/>
                      <a:pt x="577618" y="111294"/>
                      <a:pt x="599110" y="67672"/>
                    </a:cubicBezTo>
                    <a:cubicBezTo>
                      <a:pt x="609749" y="46393"/>
                      <a:pt x="618154" y="29583"/>
                      <a:pt x="624219" y="17667"/>
                    </a:cubicBezTo>
                    <a:cubicBezTo>
                      <a:pt x="627091" y="12241"/>
                      <a:pt x="629326" y="7879"/>
                      <a:pt x="631028" y="4580"/>
                    </a:cubicBezTo>
                    <a:cubicBezTo>
                      <a:pt x="632411" y="1388"/>
                      <a:pt x="633369" y="-101"/>
                      <a:pt x="633475" y="5"/>
                    </a:cubicBezTo>
                    <a:close/>
                  </a:path>
                </a:pathLst>
              </a:custGeom>
              <a:solidFill>
                <a:srgbClr val="E8505B"/>
              </a:solidFill>
              <a:ln w="10627" cap="flat">
                <a:noFill/>
                <a:prstDash val="solid"/>
                <a:miter/>
              </a:ln>
            </p:spPr>
            <p:txBody>
              <a:bodyPr rtlCol="0" anchor="ctr"/>
              <a:lstStyle/>
              <a:p>
                <a:endParaRPr lang="zh-CN" altLang="en-US"/>
              </a:p>
            </p:txBody>
          </p:sp>
        </p:grpSp>
      </p:grpSp>
      <p:sp>
        <p:nvSpPr>
          <p:cNvPr id="3" name="文本框 2"/>
          <p:cNvSpPr txBox="1"/>
          <p:nvPr/>
        </p:nvSpPr>
        <p:spPr>
          <a:xfrm>
            <a:off x="1410966" y="3204887"/>
            <a:ext cx="3790949" cy="706755"/>
          </a:xfrm>
          <a:prstGeom prst="rect">
            <a:avLst/>
          </a:prstGeom>
          <a:noFill/>
        </p:spPr>
        <p:txBody>
          <a:bodyPr wrap="square" rtlCol="0">
            <a:spAutoFit/>
          </a:bodyPr>
          <a:lstStyle/>
          <a:p>
            <a:pPr algn="dist"/>
            <a:r>
              <a:rPr lang="en-US" altLang="zh-CN" dirty="0"/>
              <a:t>THANKS </a:t>
            </a:r>
            <a:r>
              <a:rPr lang="en-US" altLang="zh-CN" sz="4000" dirty="0"/>
              <a:t>FOR </a:t>
            </a:r>
            <a:r>
              <a:rPr lang="en-US" altLang="zh-CN" dirty="0"/>
              <a:t>WATCHING</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097481" y="2434027"/>
            <a:ext cx="4731657" cy="2676525"/>
          </a:xfrm>
          <a:prstGeom prst="rect">
            <a:avLst/>
          </a:prstGeom>
          <a:noFill/>
        </p:spPr>
        <p:txBody>
          <a:bodyPr wrap="square">
            <a:spAutoFit/>
          </a:bodyPr>
          <a:lstStyle/>
          <a:p>
            <a:pPr marL="95250" lvl="0" algn="l" rtl="0">
              <a:lnSpc>
                <a:spcPct val="150000"/>
              </a:lnSpc>
              <a:spcBef>
                <a:spcPts val="0"/>
              </a:spcBef>
              <a:spcAft>
                <a:spcPts val="0"/>
              </a:spcAft>
              <a:buClr>
                <a:srgbClr val="000000"/>
              </a:buClr>
              <a:buSzPts val="2100"/>
            </a:pPr>
            <a:r>
              <a:rPr lang="en-US" altLang="zh-CN" sz="2800" dirty="0">
                <a:solidFill>
                  <a:srgbClr val="000000"/>
                </a:solidFill>
              </a:rPr>
              <a:t>Dataset Descriptions</a:t>
            </a:r>
            <a:endParaRPr lang="en-US" altLang="zh-CN" sz="2800" dirty="0">
              <a:solidFill>
                <a:srgbClr val="000000"/>
              </a:solidFill>
            </a:endParaRPr>
          </a:p>
          <a:p>
            <a:pPr marL="95250" lvl="0" algn="l" rtl="0">
              <a:lnSpc>
                <a:spcPct val="150000"/>
              </a:lnSpc>
              <a:spcBef>
                <a:spcPts val="0"/>
              </a:spcBef>
              <a:spcAft>
                <a:spcPts val="0"/>
              </a:spcAft>
              <a:buClr>
                <a:srgbClr val="000000"/>
              </a:buClr>
              <a:buSzPts val="2100"/>
            </a:pPr>
            <a:r>
              <a:rPr lang="en-US" altLang="zh-CN" sz="2800" dirty="0">
                <a:solidFill>
                  <a:srgbClr val="000000"/>
                </a:solidFill>
              </a:rPr>
              <a:t>EDA Questions</a:t>
            </a:r>
            <a:endParaRPr lang="en-US" altLang="zh-CN" sz="2800" dirty="0">
              <a:solidFill>
                <a:srgbClr val="000000"/>
              </a:solidFill>
            </a:endParaRPr>
          </a:p>
          <a:p>
            <a:pPr marL="95250" lvl="0" algn="l" rtl="0">
              <a:lnSpc>
                <a:spcPct val="150000"/>
              </a:lnSpc>
              <a:spcBef>
                <a:spcPts val="0"/>
              </a:spcBef>
              <a:spcAft>
                <a:spcPts val="0"/>
              </a:spcAft>
              <a:buClr>
                <a:srgbClr val="000000"/>
              </a:buClr>
              <a:buSzPts val="2100"/>
            </a:pPr>
            <a:r>
              <a:rPr lang="en-US" altLang="zh-CN" sz="2800" dirty="0">
                <a:solidFill>
                  <a:srgbClr val="000000"/>
                </a:solidFill>
              </a:rPr>
              <a:t>Data Analysis by Plots</a:t>
            </a:r>
            <a:endParaRPr lang="en-US" altLang="zh-CN" sz="2800" dirty="0">
              <a:solidFill>
                <a:srgbClr val="000000"/>
              </a:solidFill>
            </a:endParaRPr>
          </a:p>
          <a:p>
            <a:pPr marL="95250">
              <a:lnSpc>
                <a:spcPct val="150000"/>
              </a:lnSpc>
              <a:buClr>
                <a:srgbClr val="000000"/>
              </a:buClr>
              <a:buSzPts val="2100"/>
            </a:pPr>
            <a:r>
              <a:rPr lang="en-US" altLang="zh-CN" sz="2800" dirty="0">
                <a:solidFill>
                  <a:srgbClr val="000000"/>
                </a:solidFill>
                <a:sym typeface="Roboto"/>
              </a:rPr>
              <a:t>Interactive Widgets</a:t>
            </a:r>
            <a:endParaRPr lang="en-US" altLang="zh-CN" sz="2800" dirty="0">
              <a:solidFill>
                <a:srgbClr val="000000"/>
              </a:solidFill>
              <a:sym typeface="Roboto"/>
            </a:endParaRPr>
          </a:p>
        </p:txBody>
      </p:sp>
      <p:sp>
        <p:nvSpPr>
          <p:cNvPr id="11" name="文本框 10"/>
          <p:cNvSpPr txBox="1"/>
          <p:nvPr/>
        </p:nvSpPr>
        <p:spPr>
          <a:xfrm>
            <a:off x="5521960" y="1360805"/>
            <a:ext cx="2875915" cy="829945"/>
          </a:xfrm>
          <a:prstGeom prst="rect">
            <a:avLst/>
          </a:prstGeom>
          <a:noFill/>
        </p:spPr>
        <p:txBody>
          <a:bodyPr wrap="square" rtlCol="0">
            <a:spAutoFit/>
          </a:bodyPr>
          <a:lstStyle>
            <a:defPPr>
              <a:defRPr lang="zh-CN"/>
            </a:defPPr>
            <a:lvl1pPr>
              <a:defRPr sz="4800">
                <a:latin typeface="Abadi MT Condensed Extra Bold" panose="020B0A06030101010103" pitchFamily="34" charset="0"/>
              </a:defRPr>
            </a:lvl1pPr>
          </a:lstStyle>
          <a:p>
            <a:r>
              <a:rPr lang="en-US" altLang="zh-CN"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Content</a:t>
            </a:r>
            <a:endParaRPr lang="en-US" altLang="zh-CN"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sp>
        <p:nvSpPr>
          <p:cNvPr id="6" name="文本框 5"/>
          <p:cNvSpPr txBox="1"/>
          <p:nvPr/>
        </p:nvSpPr>
        <p:spPr>
          <a:xfrm>
            <a:off x="5849254" y="2503957"/>
            <a:ext cx="1016006" cy="646331"/>
          </a:xfrm>
          <a:prstGeom prst="rect">
            <a:avLst/>
          </a:prstGeom>
          <a:noFill/>
        </p:spPr>
        <p:txBody>
          <a:bodyPr wrap="square" rtlCol="0">
            <a:spAutoFit/>
          </a:bodyPr>
          <a:lstStyle>
            <a:defPPr>
              <a:defRPr lang="zh-CN"/>
            </a:defPPr>
            <a:lvl1pPr>
              <a:defRPr sz="4800">
                <a:latin typeface="Abadi MT Condensed Extra Bold" panose="020B0A06030101010103" pitchFamily="34" charset="0"/>
              </a:defRPr>
            </a:lvl1pPr>
          </a:lstStyle>
          <a:p>
            <a:pPr algn="ctr"/>
            <a:r>
              <a:rPr lang="en-US" altLang="zh-CN" sz="3600" dirty="0">
                <a:latin typeface="Abadi Extra Light" panose="020B0204020104020204" pitchFamily="34" charset="0"/>
              </a:rPr>
              <a:t>01</a:t>
            </a:r>
            <a:endParaRPr lang="zh-CN" altLang="en-US" sz="3600" dirty="0">
              <a:latin typeface="Abadi Extra Light" panose="020B0204020104020204" pitchFamily="34" charset="0"/>
            </a:endParaRPr>
          </a:p>
        </p:txBody>
      </p:sp>
      <p:sp>
        <p:nvSpPr>
          <p:cNvPr id="12" name="文本框 11"/>
          <p:cNvSpPr txBox="1"/>
          <p:nvPr/>
        </p:nvSpPr>
        <p:spPr>
          <a:xfrm>
            <a:off x="5849254" y="3117269"/>
            <a:ext cx="1016006" cy="646331"/>
          </a:xfrm>
          <a:prstGeom prst="rect">
            <a:avLst/>
          </a:prstGeom>
          <a:noFill/>
        </p:spPr>
        <p:txBody>
          <a:bodyPr wrap="square" rtlCol="0">
            <a:spAutoFit/>
          </a:bodyPr>
          <a:lstStyle>
            <a:defPPr>
              <a:defRPr lang="zh-CN"/>
            </a:defPPr>
            <a:lvl1pPr>
              <a:defRPr sz="4800">
                <a:latin typeface="Abadi MT Condensed Extra Bold" panose="020B0A06030101010103" pitchFamily="34" charset="0"/>
              </a:defRPr>
            </a:lvl1pPr>
          </a:lstStyle>
          <a:p>
            <a:pPr algn="ctr"/>
            <a:r>
              <a:rPr lang="en-US" altLang="zh-CN" sz="3600" dirty="0">
                <a:latin typeface="Abadi Extra Light" panose="020B0204020104020204" pitchFamily="34" charset="0"/>
              </a:rPr>
              <a:t>02</a:t>
            </a:r>
            <a:endParaRPr lang="zh-CN" altLang="en-US" sz="3600" dirty="0">
              <a:latin typeface="Abadi Extra Light" panose="020B0204020104020204" pitchFamily="34" charset="0"/>
            </a:endParaRPr>
          </a:p>
        </p:txBody>
      </p:sp>
      <p:sp>
        <p:nvSpPr>
          <p:cNvPr id="13" name="文本框 12"/>
          <p:cNvSpPr txBox="1"/>
          <p:nvPr/>
        </p:nvSpPr>
        <p:spPr>
          <a:xfrm>
            <a:off x="5849254" y="3770330"/>
            <a:ext cx="1016006" cy="646331"/>
          </a:xfrm>
          <a:prstGeom prst="rect">
            <a:avLst/>
          </a:prstGeom>
          <a:noFill/>
        </p:spPr>
        <p:txBody>
          <a:bodyPr wrap="square" rtlCol="0">
            <a:spAutoFit/>
          </a:bodyPr>
          <a:lstStyle>
            <a:defPPr>
              <a:defRPr lang="zh-CN"/>
            </a:defPPr>
            <a:lvl1pPr>
              <a:defRPr sz="4800">
                <a:latin typeface="Abadi MT Condensed Extra Bold" panose="020B0A06030101010103" pitchFamily="34" charset="0"/>
              </a:defRPr>
            </a:lvl1pPr>
          </a:lstStyle>
          <a:p>
            <a:pPr algn="ctr"/>
            <a:r>
              <a:rPr lang="en-US" altLang="zh-CN" sz="3600" dirty="0">
                <a:latin typeface="Abadi Extra Light" panose="020B0204020104020204" pitchFamily="34" charset="0"/>
              </a:rPr>
              <a:t>03</a:t>
            </a:r>
            <a:endParaRPr lang="zh-CN" altLang="en-US" sz="3600" dirty="0">
              <a:latin typeface="Abadi Extra Light" panose="020B0204020104020204" pitchFamily="34" charset="0"/>
            </a:endParaRPr>
          </a:p>
        </p:txBody>
      </p:sp>
      <p:sp>
        <p:nvSpPr>
          <p:cNvPr id="14" name="文本框 13"/>
          <p:cNvSpPr txBox="1"/>
          <p:nvPr/>
        </p:nvSpPr>
        <p:spPr>
          <a:xfrm>
            <a:off x="5849254" y="4430121"/>
            <a:ext cx="1016006" cy="646331"/>
          </a:xfrm>
          <a:prstGeom prst="rect">
            <a:avLst/>
          </a:prstGeom>
          <a:noFill/>
        </p:spPr>
        <p:txBody>
          <a:bodyPr wrap="square" rtlCol="0">
            <a:spAutoFit/>
          </a:bodyPr>
          <a:lstStyle>
            <a:defPPr>
              <a:defRPr lang="zh-CN"/>
            </a:defPPr>
            <a:lvl1pPr>
              <a:defRPr sz="4800">
                <a:latin typeface="Abadi MT Condensed Extra Bold" panose="020B0A06030101010103" pitchFamily="34" charset="0"/>
              </a:defRPr>
            </a:lvl1pPr>
          </a:lstStyle>
          <a:p>
            <a:pPr algn="ctr"/>
            <a:r>
              <a:rPr lang="en-US" altLang="zh-CN" sz="3600" dirty="0">
                <a:latin typeface="Abadi Extra Light" panose="020B0204020104020204" pitchFamily="34" charset="0"/>
              </a:rPr>
              <a:t>04</a:t>
            </a:r>
            <a:endParaRPr lang="zh-CN" altLang="en-US" sz="3600" dirty="0">
              <a:latin typeface="Abadi Extra Light" panose="020B0204020104020204" pitchFamily="34" charset="0"/>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251294" y="1361067"/>
            <a:ext cx="4029075" cy="4229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508000" y="406400"/>
            <a:ext cx="130629"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508000" y="1080770"/>
            <a:ext cx="10382250" cy="2091055"/>
          </a:xfrm>
          <a:prstGeom prst="rect">
            <a:avLst/>
          </a:prstGeom>
        </p:spPr>
      </p:pic>
      <p:sp>
        <p:nvSpPr>
          <p:cNvPr id="9" name="文本框 8"/>
          <p:cNvSpPr txBox="1"/>
          <p:nvPr/>
        </p:nvSpPr>
        <p:spPr>
          <a:xfrm>
            <a:off x="941243" y="347990"/>
            <a:ext cx="4269386" cy="521970"/>
          </a:xfrm>
          <a:prstGeom prst="rect">
            <a:avLst/>
          </a:prstGeom>
          <a:noFill/>
        </p:spPr>
        <p:txBody>
          <a:bodyPr wrap="square" rtlCol="0">
            <a:spAutoFit/>
          </a:bodyPr>
          <a:lstStyle/>
          <a:p>
            <a:r>
              <a:rPr lang="en-US" altLang="zh-CN" sz="2800" dirty="0">
                <a:latin typeface="Times New Roman" panose="02020603050405020304" charset="0"/>
                <a:ea typeface="阿里巴巴普惠体 Medium" panose="00020600040101010101" pitchFamily="18" charset="-122"/>
                <a:cs typeface="Times New Roman" panose="02020603050405020304" charset="0"/>
              </a:rPr>
              <a:t>Dataset From Kaggle</a:t>
            </a:r>
            <a:endParaRPr lang="en-US" altLang="zh-CN" sz="2800"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12" name="文本框 11"/>
          <p:cNvSpPr txBox="1"/>
          <p:nvPr/>
        </p:nvSpPr>
        <p:spPr>
          <a:xfrm>
            <a:off x="1620520" y="5276850"/>
            <a:ext cx="6398895" cy="922020"/>
          </a:xfrm>
          <a:prstGeom prst="rect">
            <a:avLst/>
          </a:prstGeom>
          <a:noFill/>
        </p:spPr>
        <p:txBody>
          <a:bodyPr wrap="square" rtlCol="0">
            <a:spAutoFit/>
          </a:bodyPr>
          <a:p>
            <a:pPr algn="l"/>
            <a:r>
              <a:rPr lang="zh-CN" altLang="en-US"/>
              <a:t>We used kaggle's data set of New York City</a:t>
            </a:r>
            <a:r>
              <a:rPr lang="en-US" altLang="zh-CN"/>
              <a:t> T</a:t>
            </a:r>
            <a:r>
              <a:rPr lang="zh-CN" altLang="en-US"/>
              <a:t>raffic </a:t>
            </a:r>
            <a:r>
              <a:rPr lang="en-US" altLang="zh-CN"/>
              <a:t>A</a:t>
            </a:r>
            <a:r>
              <a:rPr lang="zh-CN" altLang="en-US"/>
              <a:t>ccidents from January to August 2020,</a:t>
            </a:r>
            <a:r>
              <a:rPr lang="en-US" altLang="zh-CN"/>
              <a:t> it has detailed data description and high Kaggle usability score.</a:t>
            </a:r>
            <a:endParaRPr lang="en-US" altLang="zh-CN"/>
          </a:p>
        </p:txBody>
      </p:sp>
      <p:sp>
        <p:nvSpPr>
          <p:cNvPr id="16" name="文本框 15"/>
          <p:cNvSpPr txBox="1"/>
          <p:nvPr/>
        </p:nvSpPr>
        <p:spPr>
          <a:xfrm>
            <a:off x="638810" y="3171825"/>
            <a:ext cx="769620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https://www.kaggle.com/datasets/mysarahmadbhat/nyc-traffic-accidents</a:t>
            </a:r>
            <a:endParaRPr lang="zh-CN" altLang="en-US">
              <a:solidFill>
                <a:schemeClr val="accent1"/>
              </a:solidFill>
              <a:effectLst>
                <a:outerShdw blurRad="38100" dist="25400" dir="5400000" algn="ctr" rotWithShape="0">
                  <a:srgbClr val="6E747A">
                    <a:alpha val="43000"/>
                  </a:srgbClr>
                </a:outerShdw>
              </a:effectLst>
            </a:endParaRPr>
          </a:p>
        </p:txBody>
      </p:sp>
      <p:pic>
        <p:nvPicPr>
          <p:cNvPr id="18" name="图片 17"/>
          <p:cNvPicPr>
            <a:picLocks noChangeAspect="1"/>
          </p:cNvPicPr>
          <p:nvPr/>
        </p:nvPicPr>
        <p:blipFill>
          <a:blip r:embed="rId3"/>
          <a:stretch>
            <a:fillRect/>
          </a:stretch>
        </p:blipFill>
        <p:spPr>
          <a:xfrm>
            <a:off x="8713470" y="3762375"/>
            <a:ext cx="2600325" cy="2085975"/>
          </a:xfrm>
          <a:prstGeom prst="rect">
            <a:avLst/>
          </a:prstGeom>
        </p:spPr>
      </p:pic>
      <p:pic>
        <p:nvPicPr>
          <p:cNvPr id="20" name="图片 19"/>
          <p:cNvPicPr>
            <a:picLocks noChangeAspect="1"/>
          </p:cNvPicPr>
          <p:nvPr/>
        </p:nvPicPr>
        <p:blipFill>
          <a:blip r:embed="rId4"/>
          <a:stretch>
            <a:fillRect/>
          </a:stretch>
        </p:blipFill>
        <p:spPr>
          <a:xfrm>
            <a:off x="743585" y="3763010"/>
            <a:ext cx="7057390" cy="11620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41148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EDA Questions</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6" name="Google Shape;89;p17"/>
          <p:cNvSpPr txBox="1"/>
          <p:nvPr/>
        </p:nvSpPr>
        <p:spPr>
          <a:xfrm>
            <a:off x="6423353" y="2386686"/>
            <a:ext cx="5560800" cy="38297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n-ea"/>
              <a:cs typeface="Proxima Nova"/>
              <a:sym typeface="Proxima Nova"/>
            </a:endParaRPr>
          </a:p>
          <a:p>
            <a:pPr marL="457200" lvl="0" indent="-323850" algn="l" rtl="0">
              <a:spcBef>
                <a:spcPts val="0"/>
              </a:spcBef>
              <a:spcAft>
                <a:spcPts val="0"/>
              </a:spcAft>
              <a:buSzPts val="1500"/>
              <a:buFont typeface="Proxima Nova"/>
              <a:buChar char="-"/>
            </a:pPr>
            <a:r>
              <a:rPr lang="en-GB" dirty="0">
                <a:latin typeface="+mn-ea"/>
                <a:cs typeface="Proxima Nova"/>
                <a:sym typeface="Proxima Nova"/>
              </a:rPr>
              <a:t>During which time frame do most accidents occur?</a:t>
            </a:r>
            <a:r>
              <a:rPr lang="en-US" altLang="en-GB" dirty="0">
                <a:latin typeface="+mn-ea"/>
                <a:cs typeface="Proxima Nova"/>
                <a:sym typeface="Proxima Nova"/>
              </a:rPr>
              <a:t> When is the highest proportion?</a:t>
            </a:r>
            <a:endParaRPr lang="en-GB" dirty="0">
              <a:latin typeface="+mn-ea"/>
              <a:cs typeface="Proxima Nova"/>
              <a:sym typeface="Proxima Nova"/>
            </a:endParaRPr>
          </a:p>
          <a:p>
            <a:pPr marL="0" lvl="0" indent="0" algn="l" rtl="0">
              <a:spcBef>
                <a:spcPts val="0"/>
              </a:spcBef>
              <a:spcAft>
                <a:spcPts val="0"/>
              </a:spcAft>
              <a:buNone/>
            </a:pPr>
            <a:endParaRPr sz="1500" dirty="0">
              <a:latin typeface="+mn-ea"/>
              <a:cs typeface="Proxima Nova"/>
              <a:sym typeface="Proxima Nova"/>
            </a:endParaRPr>
          </a:p>
          <a:p>
            <a:pPr marL="457200" lvl="0" indent="-323850" algn="l" rtl="0">
              <a:spcBef>
                <a:spcPts val="0"/>
              </a:spcBef>
              <a:spcAft>
                <a:spcPts val="0"/>
              </a:spcAft>
              <a:buSzPts val="1500"/>
              <a:buFont typeface="Proxima Nova"/>
              <a:buChar char="-"/>
            </a:pPr>
            <a:r>
              <a:rPr lang="en-GB" dirty="0">
                <a:latin typeface="+mn-ea"/>
                <a:cs typeface="Proxima Nova"/>
                <a:sym typeface="Proxima Nova"/>
              </a:rPr>
              <a:t>On which particular </a:t>
            </a:r>
            <a:r>
              <a:rPr lang="en-US" altLang="en-GB" dirty="0">
                <a:latin typeface="+mn-ea"/>
                <a:cs typeface="Proxima Nova"/>
                <a:sym typeface="Proxima Nova"/>
              </a:rPr>
              <a:t>borough</a:t>
            </a:r>
            <a:r>
              <a:rPr lang="en-GB" dirty="0">
                <a:latin typeface="+mn-ea"/>
                <a:cs typeface="Proxima Nova"/>
                <a:sym typeface="Proxima Nova"/>
              </a:rPr>
              <a:t> were the most accidents reported?</a:t>
            </a:r>
            <a:endParaRPr lang="en-GB" dirty="0">
              <a:latin typeface="+mn-ea"/>
              <a:cs typeface="Proxima Nova"/>
              <a:sym typeface="Proxima Nova"/>
            </a:endParaRPr>
          </a:p>
          <a:p>
            <a:pPr marL="133350" lvl="0" indent="0" algn="l" rtl="0">
              <a:spcBef>
                <a:spcPts val="0"/>
              </a:spcBef>
              <a:spcAft>
                <a:spcPts val="0"/>
              </a:spcAft>
              <a:buSzPts val="1500"/>
              <a:buFont typeface="Proxima Nova"/>
              <a:buNone/>
            </a:pPr>
            <a:endParaRPr lang="en-GB" dirty="0">
              <a:latin typeface="+mn-ea"/>
              <a:cs typeface="Proxima Nova"/>
              <a:sym typeface="Proxima Nova"/>
            </a:endParaRPr>
          </a:p>
          <a:p>
            <a:pPr marL="457200" lvl="0" indent="-323850" algn="l" rtl="0">
              <a:spcBef>
                <a:spcPts val="0"/>
              </a:spcBef>
              <a:spcAft>
                <a:spcPts val="0"/>
              </a:spcAft>
              <a:buSzPts val="1500"/>
              <a:buFont typeface="Proxima Nova"/>
              <a:buChar char="-"/>
            </a:pPr>
            <a:r>
              <a:rPr lang="en-GB" dirty="0">
                <a:latin typeface="+mn-ea"/>
                <a:cs typeface="Proxima Nova"/>
                <a:sym typeface="Proxima Nova"/>
              </a:rPr>
              <a:t>What causes the greatest number of traffic accidents?</a:t>
            </a:r>
            <a:endParaRPr lang="en-GB" dirty="0">
              <a:latin typeface="+mn-ea"/>
              <a:cs typeface="Proxima Nova"/>
              <a:sym typeface="Proxima Nova"/>
            </a:endParaRPr>
          </a:p>
          <a:p>
            <a:pPr marL="0" lvl="0" indent="0" algn="l" rtl="0">
              <a:spcBef>
                <a:spcPts val="0"/>
              </a:spcBef>
              <a:spcAft>
                <a:spcPts val="0"/>
              </a:spcAft>
              <a:buNone/>
            </a:pPr>
            <a:endParaRPr dirty="0">
              <a:latin typeface="+mn-ea"/>
              <a:cs typeface="Proxima Nova"/>
              <a:sym typeface="Proxima Nova"/>
            </a:endParaRPr>
          </a:p>
        </p:txBody>
      </p:sp>
      <p:sp>
        <p:nvSpPr>
          <p:cNvPr id="11" name="任意多边形: 形状 10"/>
          <p:cNvSpPr/>
          <p:nvPr/>
        </p:nvSpPr>
        <p:spPr>
          <a:xfrm>
            <a:off x="776500" y="2011256"/>
            <a:ext cx="3196100" cy="3196100"/>
          </a:xfrm>
          <a:custGeom>
            <a:avLst/>
            <a:gdLst>
              <a:gd name="connsiteX0" fmla="*/ 3196101 w 3196100"/>
              <a:gd name="connsiteY0" fmla="*/ 1598050 h 3196100"/>
              <a:gd name="connsiteX1" fmla="*/ 1598050 w 3196100"/>
              <a:gd name="connsiteY1" fmla="*/ 3196101 h 3196100"/>
              <a:gd name="connsiteX2" fmla="*/ 0 w 3196100"/>
              <a:gd name="connsiteY2" fmla="*/ 1598050 h 3196100"/>
              <a:gd name="connsiteX3" fmla="*/ 1598050 w 3196100"/>
              <a:gd name="connsiteY3" fmla="*/ 0 h 3196100"/>
              <a:gd name="connsiteX4" fmla="*/ 3196101 w 3196100"/>
              <a:gd name="connsiteY4" fmla="*/ 1598050 h 31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100" h="3196100">
                <a:moveTo>
                  <a:pt x="3196101" y="1598050"/>
                </a:moveTo>
                <a:cubicBezTo>
                  <a:pt x="3196101" y="2480629"/>
                  <a:pt x="2480629" y="3196101"/>
                  <a:pt x="1598050" y="3196101"/>
                </a:cubicBezTo>
                <a:cubicBezTo>
                  <a:pt x="715472" y="3196101"/>
                  <a:pt x="0" y="2480629"/>
                  <a:pt x="0" y="1598050"/>
                </a:cubicBezTo>
                <a:cubicBezTo>
                  <a:pt x="0" y="715471"/>
                  <a:pt x="715472" y="0"/>
                  <a:pt x="1598050" y="0"/>
                </a:cubicBezTo>
                <a:cubicBezTo>
                  <a:pt x="2480629" y="0"/>
                  <a:pt x="3196101" y="715471"/>
                  <a:pt x="3196101" y="1598050"/>
                </a:cubicBezTo>
                <a:close/>
              </a:path>
            </a:pathLst>
          </a:custGeom>
          <a:solidFill>
            <a:srgbClr val="EFEEFF"/>
          </a:solidFill>
          <a:ln w="3232" cap="flat">
            <a:noFill/>
            <a:prstDash val="solid"/>
            <a:miter/>
          </a:ln>
        </p:spPr>
        <p:txBody>
          <a:bodyPr rtlCol="0" anchor="ctr"/>
          <a:lstStyle/>
          <a:p>
            <a:endParaRPr lang="zh-CN" altLang="en-US"/>
          </a:p>
        </p:txBody>
      </p:sp>
      <p:sp>
        <p:nvSpPr>
          <p:cNvPr id="12" name="任意多边形: 形状 11"/>
          <p:cNvSpPr/>
          <p:nvPr/>
        </p:nvSpPr>
        <p:spPr>
          <a:xfrm>
            <a:off x="2439448" y="1540842"/>
            <a:ext cx="3510701" cy="3579025"/>
          </a:xfrm>
          <a:custGeom>
            <a:avLst/>
            <a:gdLst>
              <a:gd name="connsiteX0" fmla="*/ 3510701 w 3510701"/>
              <a:gd name="connsiteY0" fmla="*/ 1789513 h 3579025"/>
              <a:gd name="connsiteX1" fmla="*/ 1755351 w 3510701"/>
              <a:gd name="connsiteY1" fmla="*/ 3579025 h 3579025"/>
              <a:gd name="connsiteX2" fmla="*/ 0 w 3510701"/>
              <a:gd name="connsiteY2" fmla="*/ 1789513 h 3579025"/>
              <a:gd name="connsiteX3" fmla="*/ 1755351 w 3510701"/>
              <a:gd name="connsiteY3" fmla="*/ 0 h 3579025"/>
              <a:gd name="connsiteX4" fmla="*/ 3510701 w 3510701"/>
              <a:gd name="connsiteY4" fmla="*/ 1789513 h 357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701" h="3579025">
                <a:moveTo>
                  <a:pt x="3510701" y="1789513"/>
                </a:moveTo>
                <a:cubicBezTo>
                  <a:pt x="3510701" y="2777833"/>
                  <a:pt x="2724804" y="3579025"/>
                  <a:pt x="1755351" y="3579025"/>
                </a:cubicBezTo>
                <a:cubicBezTo>
                  <a:pt x="785897" y="3579025"/>
                  <a:pt x="0" y="2777833"/>
                  <a:pt x="0" y="1789513"/>
                </a:cubicBezTo>
                <a:cubicBezTo>
                  <a:pt x="0" y="801192"/>
                  <a:pt x="785897" y="0"/>
                  <a:pt x="1755351" y="0"/>
                </a:cubicBezTo>
                <a:cubicBezTo>
                  <a:pt x="2724804" y="0"/>
                  <a:pt x="3510701" y="801192"/>
                  <a:pt x="3510701" y="1789513"/>
                </a:cubicBezTo>
                <a:close/>
              </a:path>
            </a:pathLst>
          </a:custGeom>
          <a:solidFill>
            <a:srgbClr val="EFEEFF"/>
          </a:solidFill>
          <a:ln w="3232" cap="flat">
            <a:noFill/>
            <a:prstDash val="solid"/>
            <a:miter/>
          </a:ln>
        </p:spPr>
        <p:txBody>
          <a:bodyPr rtlCol="0" anchor="ctr"/>
          <a:lstStyle/>
          <a:p>
            <a:endParaRPr lang="zh-CN" altLang="en-US"/>
          </a:p>
        </p:txBody>
      </p:sp>
      <p:sp>
        <p:nvSpPr>
          <p:cNvPr id="22" name="任意多边形: 形状 21"/>
          <p:cNvSpPr/>
          <p:nvPr/>
        </p:nvSpPr>
        <p:spPr>
          <a:xfrm>
            <a:off x="1245058" y="4898285"/>
            <a:ext cx="400650" cy="398823"/>
          </a:xfrm>
          <a:custGeom>
            <a:avLst/>
            <a:gdLst>
              <a:gd name="connsiteX0" fmla="*/ 139473 w 400650"/>
              <a:gd name="connsiteY0" fmla="*/ 398824 h 398823"/>
              <a:gd name="connsiteX1" fmla="*/ 108608 w 400650"/>
              <a:gd name="connsiteY1" fmla="*/ 393943 h 398823"/>
              <a:gd name="connsiteX2" fmla="*/ 61001 w 400650"/>
              <a:gd name="connsiteY2" fmla="*/ 394881 h 398823"/>
              <a:gd name="connsiteX3" fmla="*/ 44938 w 400650"/>
              <a:gd name="connsiteY3" fmla="*/ 387964 h 398823"/>
              <a:gd name="connsiteX4" fmla="*/ 692 w 400650"/>
              <a:gd name="connsiteY4" fmla="*/ 310267 h 398823"/>
              <a:gd name="connsiteX5" fmla="*/ 126254 w 400650"/>
              <a:gd name="connsiteY5" fmla="*/ 146374 h 398823"/>
              <a:gd name="connsiteX6" fmla="*/ 163519 w 400650"/>
              <a:gd name="connsiteY6" fmla="*/ 134577 h 398823"/>
              <a:gd name="connsiteX7" fmla="*/ 179582 w 400650"/>
              <a:gd name="connsiteY7" fmla="*/ 105425 h 398823"/>
              <a:gd name="connsiteX8" fmla="*/ 225605 w 400650"/>
              <a:gd name="connsiteY8" fmla="*/ 50190 h 398823"/>
              <a:gd name="connsiteX9" fmla="*/ 325150 w 400650"/>
              <a:gd name="connsiteY9" fmla="*/ 354 h 398823"/>
              <a:gd name="connsiteX10" fmla="*/ 396124 w 400650"/>
              <a:gd name="connsiteY10" fmla="*/ 67158 h 398823"/>
              <a:gd name="connsiteX11" fmla="*/ 389046 w 400650"/>
              <a:gd name="connsiteY11" fmla="*/ 169127 h 398823"/>
              <a:gd name="connsiteX12" fmla="*/ 282133 w 400650"/>
              <a:gd name="connsiteY12" fmla="*/ 335219 h 398823"/>
              <a:gd name="connsiteX13" fmla="*/ 139473 w 400650"/>
              <a:gd name="connsiteY13" fmla="*/ 398824 h 39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650" h="398823">
                <a:moveTo>
                  <a:pt x="139473" y="398824"/>
                </a:moveTo>
                <a:cubicBezTo>
                  <a:pt x="129616" y="396626"/>
                  <a:pt x="119467" y="394848"/>
                  <a:pt x="108608" y="393943"/>
                </a:cubicBezTo>
                <a:cubicBezTo>
                  <a:pt x="91769" y="392521"/>
                  <a:pt x="75932" y="392942"/>
                  <a:pt x="61001" y="394881"/>
                </a:cubicBezTo>
                <a:cubicBezTo>
                  <a:pt x="55442" y="393071"/>
                  <a:pt x="50012" y="390905"/>
                  <a:pt x="44938" y="387964"/>
                </a:cubicBezTo>
                <a:cubicBezTo>
                  <a:pt x="18242" y="372354"/>
                  <a:pt x="3859" y="341036"/>
                  <a:pt x="692" y="310267"/>
                </a:cubicBezTo>
                <a:cubicBezTo>
                  <a:pt x="-7065" y="234833"/>
                  <a:pt x="51369" y="158526"/>
                  <a:pt x="126254" y="146374"/>
                </a:cubicBezTo>
                <a:cubicBezTo>
                  <a:pt x="139312" y="144241"/>
                  <a:pt x="153694" y="143433"/>
                  <a:pt x="163519" y="134577"/>
                </a:cubicBezTo>
                <a:cubicBezTo>
                  <a:pt x="171825" y="127112"/>
                  <a:pt x="174928" y="115606"/>
                  <a:pt x="179582" y="105425"/>
                </a:cubicBezTo>
                <a:cubicBezTo>
                  <a:pt x="189601" y="83480"/>
                  <a:pt x="207829" y="66512"/>
                  <a:pt x="225605" y="50190"/>
                </a:cubicBezTo>
                <a:cubicBezTo>
                  <a:pt x="253788" y="24270"/>
                  <a:pt x="287045" y="-3460"/>
                  <a:pt x="325150" y="354"/>
                </a:cubicBezTo>
                <a:cubicBezTo>
                  <a:pt x="359506" y="3779"/>
                  <a:pt x="386946" y="33837"/>
                  <a:pt x="396124" y="67158"/>
                </a:cubicBezTo>
                <a:cubicBezTo>
                  <a:pt x="405303" y="100480"/>
                  <a:pt x="399292" y="136129"/>
                  <a:pt x="389046" y="169127"/>
                </a:cubicBezTo>
                <a:cubicBezTo>
                  <a:pt x="369299" y="232894"/>
                  <a:pt x="333230" y="292265"/>
                  <a:pt x="282133" y="335219"/>
                </a:cubicBezTo>
                <a:cubicBezTo>
                  <a:pt x="241733" y="369154"/>
                  <a:pt x="191637" y="392004"/>
                  <a:pt x="139473" y="398824"/>
                </a:cubicBezTo>
                <a:close/>
              </a:path>
            </a:pathLst>
          </a:custGeom>
          <a:solidFill>
            <a:srgbClr val="C2BFD9"/>
          </a:solidFill>
          <a:ln w="3232" cap="flat">
            <a:noFill/>
            <a:prstDash val="solid"/>
            <a:miter/>
          </a:ln>
        </p:spPr>
        <p:txBody>
          <a:bodyPr rtlCol="0" anchor="ctr"/>
          <a:lstStyle/>
          <a:p>
            <a:endParaRPr lang="zh-CN" altLang="en-US"/>
          </a:p>
        </p:txBody>
      </p:sp>
      <p:sp>
        <p:nvSpPr>
          <p:cNvPr id="28" name="任意多边形: 形状 27"/>
          <p:cNvSpPr/>
          <p:nvPr/>
        </p:nvSpPr>
        <p:spPr>
          <a:xfrm>
            <a:off x="878953" y="5278266"/>
            <a:ext cx="5238515" cy="113442"/>
          </a:xfrm>
          <a:custGeom>
            <a:avLst/>
            <a:gdLst>
              <a:gd name="connsiteX0" fmla="*/ 5181794 w 5238515"/>
              <a:gd name="connsiteY0" fmla="*/ 0 h 113442"/>
              <a:gd name="connsiteX1" fmla="*/ 56721 w 5238515"/>
              <a:gd name="connsiteY1" fmla="*/ 0 h 113442"/>
              <a:gd name="connsiteX2" fmla="*/ 0 w 5238515"/>
              <a:gd name="connsiteY2" fmla="*/ 56721 h 113442"/>
              <a:gd name="connsiteX3" fmla="*/ 0 w 5238515"/>
              <a:gd name="connsiteY3" fmla="*/ 56721 h 113442"/>
              <a:gd name="connsiteX4" fmla="*/ 56721 w 5238515"/>
              <a:gd name="connsiteY4" fmla="*/ 113442 h 113442"/>
              <a:gd name="connsiteX5" fmla="*/ 5181794 w 5238515"/>
              <a:gd name="connsiteY5" fmla="*/ 113442 h 113442"/>
              <a:gd name="connsiteX6" fmla="*/ 5238516 w 5238515"/>
              <a:gd name="connsiteY6" fmla="*/ 56721 h 113442"/>
              <a:gd name="connsiteX7" fmla="*/ 5238516 w 5238515"/>
              <a:gd name="connsiteY7" fmla="*/ 56721 h 113442"/>
              <a:gd name="connsiteX8" fmla="*/ 5181794 w 5238515"/>
              <a:gd name="connsiteY8" fmla="*/ 0 h 11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515" h="113442">
                <a:moveTo>
                  <a:pt x="5181794" y="0"/>
                </a:moveTo>
                <a:lnTo>
                  <a:pt x="56721" y="0"/>
                </a:lnTo>
                <a:cubicBezTo>
                  <a:pt x="25533" y="0"/>
                  <a:pt x="0" y="25533"/>
                  <a:pt x="0" y="56721"/>
                </a:cubicBezTo>
                <a:lnTo>
                  <a:pt x="0" y="56721"/>
                </a:lnTo>
                <a:cubicBezTo>
                  <a:pt x="0" y="87910"/>
                  <a:pt x="25533" y="113442"/>
                  <a:pt x="56721" y="113442"/>
                </a:cubicBezTo>
                <a:lnTo>
                  <a:pt x="5181794" y="113442"/>
                </a:lnTo>
                <a:cubicBezTo>
                  <a:pt x="5212983" y="113442"/>
                  <a:pt x="5238516" y="87910"/>
                  <a:pt x="5238516" y="56721"/>
                </a:cubicBezTo>
                <a:lnTo>
                  <a:pt x="5238516" y="56721"/>
                </a:lnTo>
                <a:cubicBezTo>
                  <a:pt x="5238516" y="25533"/>
                  <a:pt x="5212983" y="0"/>
                  <a:pt x="5181794" y="0"/>
                </a:cubicBezTo>
                <a:close/>
              </a:path>
            </a:pathLst>
          </a:custGeom>
          <a:solidFill>
            <a:srgbClr val="8F92BF"/>
          </a:solidFill>
          <a:ln w="3232" cap="flat">
            <a:noFill/>
            <a:prstDash val="solid"/>
            <a:miter/>
          </a:ln>
        </p:spPr>
        <p:txBody>
          <a:bodyPr rtlCol="0" anchor="ctr"/>
          <a:lstStyle/>
          <a:p>
            <a:endParaRPr lang="zh-CN" altLang="en-US"/>
          </a:p>
        </p:txBody>
      </p:sp>
      <p:sp>
        <p:nvSpPr>
          <p:cNvPr id="29" name="任意多边形: 形状 28"/>
          <p:cNvSpPr/>
          <p:nvPr/>
        </p:nvSpPr>
        <p:spPr>
          <a:xfrm>
            <a:off x="1348591" y="2186202"/>
            <a:ext cx="2269396" cy="3092063"/>
          </a:xfrm>
          <a:custGeom>
            <a:avLst/>
            <a:gdLst>
              <a:gd name="connsiteX0" fmla="*/ 2184298 w 2269396"/>
              <a:gd name="connsiteY0" fmla="*/ 0 h 3092063"/>
              <a:gd name="connsiteX1" fmla="*/ 85098 w 2269396"/>
              <a:gd name="connsiteY1" fmla="*/ 0 h 3092063"/>
              <a:gd name="connsiteX2" fmla="*/ 0 w 2269396"/>
              <a:gd name="connsiteY2" fmla="*/ 85098 h 3092063"/>
              <a:gd name="connsiteX3" fmla="*/ 0 w 2269396"/>
              <a:gd name="connsiteY3" fmla="*/ 3006966 h 3092063"/>
              <a:gd name="connsiteX4" fmla="*/ 85098 w 2269396"/>
              <a:gd name="connsiteY4" fmla="*/ 3092064 h 3092063"/>
              <a:gd name="connsiteX5" fmla="*/ 2184298 w 2269396"/>
              <a:gd name="connsiteY5" fmla="*/ 3092064 h 3092063"/>
              <a:gd name="connsiteX6" fmla="*/ 2269396 w 2269396"/>
              <a:gd name="connsiteY6" fmla="*/ 3006966 h 3092063"/>
              <a:gd name="connsiteX7" fmla="*/ 2269396 w 2269396"/>
              <a:gd name="connsiteY7" fmla="*/ 85098 h 3092063"/>
              <a:gd name="connsiteX8" fmla="*/ 2184298 w 2269396"/>
              <a:gd name="connsiteY8" fmla="*/ 0 h 309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9396" h="3092063">
                <a:moveTo>
                  <a:pt x="2184298" y="0"/>
                </a:moveTo>
                <a:lnTo>
                  <a:pt x="85098" y="0"/>
                </a:lnTo>
                <a:cubicBezTo>
                  <a:pt x="38105" y="0"/>
                  <a:pt x="0" y="38105"/>
                  <a:pt x="0" y="85098"/>
                </a:cubicBezTo>
                <a:lnTo>
                  <a:pt x="0" y="3006966"/>
                </a:lnTo>
                <a:cubicBezTo>
                  <a:pt x="0" y="3053959"/>
                  <a:pt x="38105" y="3092064"/>
                  <a:pt x="85098" y="3092064"/>
                </a:cubicBezTo>
                <a:lnTo>
                  <a:pt x="2184298" y="3092064"/>
                </a:lnTo>
                <a:cubicBezTo>
                  <a:pt x="2231292" y="3092064"/>
                  <a:pt x="2269396" y="3053959"/>
                  <a:pt x="2269396" y="3006966"/>
                </a:cubicBezTo>
                <a:lnTo>
                  <a:pt x="2269396" y="85098"/>
                </a:lnTo>
                <a:cubicBezTo>
                  <a:pt x="2269396" y="38105"/>
                  <a:pt x="2231292" y="0"/>
                  <a:pt x="2184298" y="0"/>
                </a:cubicBezTo>
                <a:close/>
              </a:path>
            </a:pathLst>
          </a:custGeom>
          <a:solidFill>
            <a:srgbClr val="253259"/>
          </a:solidFill>
          <a:ln w="3232" cap="flat">
            <a:noFill/>
            <a:prstDash val="solid"/>
            <a:miter/>
          </a:ln>
        </p:spPr>
        <p:txBody>
          <a:bodyPr rtlCol="0" anchor="ctr"/>
          <a:lstStyle/>
          <a:p>
            <a:endParaRPr lang="zh-CN" altLang="en-US"/>
          </a:p>
        </p:txBody>
      </p:sp>
      <p:sp>
        <p:nvSpPr>
          <p:cNvPr id="30" name="任意多边形: 形状 29"/>
          <p:cNvSpPr/>
          <p:nvPr/>
        </p:nvSpPr>
        <p:spPr>
          <a:xfrm>
            <a:off x="1414782" y="2258696"/>
            <a:ext cx="2137014" cy="2931304"/>
          </a:xfrm>
          <a:custGeom>
            <a:avLst/>
            <a:gdLst>
              <a:gd name="connsiteX0" fmla="*/ 0 w 2137014"/>
              <a:gd name="connsiteY0" fmla="*/ 0 h 2931304"/>
              <a:gd name="connsiteX1" fmla="*/ 2137015 w 2137014"/>
              <a:gd name="connsiteY1" fmla="*/ 0 h 2931304"/>
              <a:gd name="connsiteX2" fmla="*/ 2137015 w 2137014"/>
              <a:gd name="connsiteY2" fmla="*/ 2931305 h 2931304"/>
              <a:gd name="connsiteX3" fmla="*/ 0 w 2137014"/>
              <a:gd name="connsiteY3" fmla="*/ 2931305 h 2931304"/>
            </a:gdLst>
            <a:ahLst/>
            <a:cxnLst>
              <a:cxn ang="0">
                <a:pos x="connsiteX0" y="connsiteY0"/>
              </a:cxn>
              <a:cxn ang="0">
                <a:pos x="connsiteX1" y="connsiteY1"/>
              </a:cxn>
              <a:cxn ang="0">
                <a:pos x="connsiteX2" y="connsiteY2"/>
              </a:cxn>
              <a:cxn ang="0">
                <a:pos x="connsiteX3" y="connsiteY3"/>
              </a:cxn>
            </a:cxnLst>
            <a:rect l="l" t="t" r="r" b="b"/>
            <a:pathLst>
              <a:path w="2137014" h="2931304">
                <a:moveTo>
                  <a:pt x="0" y="0"/>
                </a:moveTo>
                <a:lnTo>
                  <a:pt x="2137015" y="0"/>
                </a:lnTo>
                <a:lnTo>
                  <a:pt x="2137015" y="2931305"/>
                </a:lnTo>
                <a:lnTo>
                  <a:pt x="0" y="2931305"/>
                </a:lnTo>
                <a:close/>
              </a:path>
            </a:pathLst>
          </a:custGeom>
          <a:solidFill>
            <a:srgbClr val="FFFFFF"/>
          </a:solidFill>
          <a:ln w="3232" cap="flat">
            <a:noFill/>
            <a:prstDash val="solid"/>
            <a:miter/>
          </a:ln>
        </p:spPr>
        <p:txBody>
          <a:bodyPr rtlCol="0" anchor="ctr"/>
          <a:lstStyle/>
          <a:p>
            <a:endParaRPr lang="zh-CN" altLang="en-US"/>
          </a:p>
        </p:txBody>
      </p:sp>
      <p:sp>
        <p:nvSpPr>
          <p:cNvPr id="31" name="任意多边形: 形状 30"/>
          <p:cNvSpPr/>
          <p:nvPr/>
        </p:nvSpPr>
        <p:spPr>
          <a:xfrm>
            <a:off x="1882805" y="2115293"/>
            <a:ext cx="1200905" cy="151321"/>
          </a:xfrm>
          <a:custGeom>
            <a:avLst/>
            <a:gdLst>
              <a:gd name="connsiteX0" fmla="*/ 1131579 w 1200905"/>
              <a:gd name="connsiteY0" fmla="*/ 0 h 151321"/>
              <a:gd name="connsiteX1" fmla="*/ 69358 w 1200905"/>
              <a:gd name="connsiteY1" fmla="*/ 0 h 151321"/>
              <a:gd name="connsiteX2" fmla="*/ 0 w 1200905"/>
              <a:gd name="connsiteY2" fmla="*/ 69358 h 151321"/>
              <a:gd name="connsiteX3" fmla="*/ 0 w 1200905"/>
              <a:gd name="connsiteY3" fmla="*/ 151321 h 151321"/>
              <a:gd name="connsiteX4" fmla="*/ 1200905 w 1200905"/>
              <a:gd name="connsiteY4" fmla="*/ 151321 h 151321"/>
              <a:gd name="connsiteX5" fmla="*/ 1200905 w 1200905"/>
              <a:gd name="connsiteY5" fmla="*/ 69358 h 151321"/>
              <a:gd name="connsiteX6" fmla="*/ 1131579 w 1200905"/>
              <a:gd name="connsiteY6" fmla="*/ 0 h 1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905" h="151321">
                <a:moveTo>
                  <a:pt x="1131579" y="0"/>
                </a:moveTo>
                <a:lnTo>
                  <a:pt x="69358" y="0"/>
                </a:lnTo>
                <a:cubicBezTo>
                  <a:pt x="31059" y="0"/>
                  <a:pt x="0" y="31059"/>
                  <a:pt x="0" y="69358"/>
                </a:cubicBezTo>
                <a:lnTo>
                  <a:pt x="0" y="151321"/>
                </a:lnTo>
                <a:lnTo>
                  <a:pt x="1200905" y="151321"/>
                </a:lnTo>
                <a:lnTo>
                  <a:pt x="1200905" y="69358"/>
                </a:lnTo>
                <a:cubicBezTo>
                  <a:pt x="1200905" y="31027"/>
                  <a:pt x="1169878" y="0"/>
                  <a:pt x="1131579" y="0"/>
                </a:cubicBezTo>
                <a:close/>
              </a:path>
            </a:pathLst>
          </a:custGeom>
          <a:solidFill>
            <a:srgbClr val="C2BFD9"/>
          </a:solidFill>
          <a:ln w="3232" cap="flat">
            <a:noFill/>
            <a:prstDash val="solid"/>
            <a:miter/>
          </a:ln>
        </p:spPr>
        <p:txBody>
          <a:bodyPr rtlCol="0" anchor="ctr"/>
          <a:lstStyle/>
          <a:p>
            <a:endParaRPr lang="zh-CN" altLang="en-US"/>
          </a:p>
        </p:txBody>
      </p:sp>
      <p:sp>
        <p:nvSpPr>
          <p:cNvPr id="32" name="任意多边形: 形状 31"/>
          <p:cNvSpPr/>
          <p:nvPr/>
        </p:nvSpPr>
        <p:spPr>
          <a:xfrm>
            <a:off x="2297306" y="1842643"/>
            <a:ext cx="371935" cy="371935"/>
          </a:xfrm>
          <a:custGeom>
            <a:avLst/>
            <a:gdLst>
              <a:gd name="connsiteX0" fmla="*/ 185968 w 371935"/>
              <a:gd name="connsiteY0" fmla="*/ 371936 h 371935"/>
              <a:gd name="connsiteX1" fmla="*/ 0 w 371935"/>
              <a:gd name="connsiteY1" fmla="*/ 185968 h 371935"/>
              <a:gd name="connsiteX2" fmla="*/ 185968 w 371935"/>
              <a:gd name="connsiteY2" fmla="*/ 0 h 371935"/>
              <a:gd name="connsiteX3" fmla="*/ 371936 w 371935"/>
              <a:gd name="connsiteY3" fmla="*/ 185968 h 371935"/>
              <a:gd name="connsiteX4" fmla="*/ 185968 w 371935"/>
              <a:gd name="connsiteY4" fmla="*/ 371936 h 371935"/>
              <a:gd name="connsiteX5" fmla="*/ 185968 w 371935"/>
              <a:gd name="connsiteY5" fmla="*/ 113475 h 371935"/>
              <a:gd name="connsiteX6" fmla="*/ 113475 w 371935"/>
              <a:gd name="connsiteY6" fmla="*/ 185968 h 371935"/>
              <a:gd name="connsiteX7" fmla="*/ 185968 w 371935"/>
              <a:gd name="connsiteY7" fmla="*/ 258461 h 371935"/>
              <a:gd name="connsiteX8" fmla="*/ 258461 w 371935"/>
              <a:gd name="connsiteY8" fmla="*/ 185968 h 371935"/>
              <a:gd name="connsiteX9" fmla="*/ 185968 w 371935"/>
              <a:gd name="connsiteY9" fmla="*/ 113475 h 3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935" h="371935">
                <a:moveTo>
                  <a:pt x="185968" y="371936"/>
                </a:moveTo>
                <a:cubicBezTo>
                  <a:pt x="83417" y="371936"/>
                  <a:pt x="0" y="288518"/>
                  <a:pt x="0" y="185968"/>
                </a:cubicBezTo>
                <a:cubicBezTo>
                  <a:pt x="0" y="83417"/>
                  <a:pt x="83417" y="0"/>
                  <a:pt x="185968" y="0"/>
                </a:cubicBezTo>
                <a:cubicBezTo>
                  <a:pt x="288519" y="0"/>
                  <a:pt x="371936" y="83417"/>
                  <a:pt x="371936" y="185968"/>
                </a:cubicBezTo>
                <a:cubicBezTo>
                  <a:pt x="371936" y="288518"/>
                  <a:pt x="288519" y="371936"/>
                  <a:pt x="185968" y="371936"/>
                </a:cubicBezTo>
                <a:close/>
                <a:moveTo>
                  <a:pt x="185968" y="113475"/>
                </a:moveTo>
                <a:cubicBezTo>
                  <a:pt x="145988" y="113475"/>
                  <a:pt x="113475" y="145988"/>
                  <a:pt x="113475" y="185968"/>
                </a:cubicBezTo>
                <a:cubicBezTo>
                  <a:pt x="113475" y="225947"/>
                  <a:pt x="145988" y="258461"/>
                  <a:pt x="185968" y="258461"/>
                </a:cubicBezTo>
                <a:cubicBezTo>
                  <a:pt x="225948" y="258461"/>
                  <a:pt x="258461" y="225947"/>
                  <a:pt x="258461" y="185968"/>
                </a:cubicBezTo>
                <a:cubicBezTo>
                  <a:pt x="258461" y="145988"/>
                  <a:pt x="225948" y="113475"/>
                  <a:pt x="185968" y="113475"/>
                </a:cubicBezTo>
                <a:close/>
              </a:path>
            </a:pathLst>
          </a:custGeom>
          <a:solidFill>
            <a:srgbClr val="C2BFD9"/>
          </a:solidFill>
          <a:ln w="3232" cap="flat">
            <a:noFill/>
            <a:prstDash val="solid"/>
            <a:miter/>
          </a:ln>
        </p:spPr>
        <p:txBody>
          <a:bodyPr rtlCol="0" anchor="ctr"/>
          <a:lstStyle/>
          <a:p>
            <a:endParaRPr lang="zh-CN" altLang="en-US"/>
          </a:p>
        </p:txBody>
      </p:sp>
      <p:sp>
        <p:nvSpPr>
          <p:cNvPr id="49" name="任意多边形: 形状 48"/>
          <p:cNvSpPr/>
          <p:nvPr/>
        </p:nvSpPr>
        <p:spPr>
          <a:xfrm>
            <a:off x="1559769" y="3218075"/>
            <a:ext cx="1790288" cy="25985"/>
          </a:xfrm>
          <a:custGeom>
            <a:avLst/>
            <a:gdLst>
              <a:gd name="connsiteX0" fmla="*/ 1779203 w 1790288"/>
              <a:gd name="connsiteY0" fmla="*/ 25985 h 25985"/>
              <a:gd name="connsiteX1" fmla="*/ 11086 w 1790288"/>
              <a:gd name="connsiteY1" fmla="*/ 25985 h 25985"/>
              <a:gd name="connsiteX2" fmla="*/ 0 w 1790288"/>
              <a:gd name="connsiteY2" fmla="*/ 14899 h 25985"/>
              <a:gd name="connsiteX3" fmla="*/ 0 w 1790288"/>
              <a:gd name="connsiteY3" fmla="*/ 11086 h 25985"/>
              <a:gd name="connsiteX4" fmla="*/ 11086 w 1790288"/>
              <a:gd name="connsiteY4" fmla="*/ 0 h 25985"/>
              <a:gd name="connsiteX5" fmla="*/ 1779203 w 1790288"/>
              <a:gd name="connsiteY5" fmla="*/ 0 h 25985"/>
              <a:gd name="connsiteX6" fmla="*/ 1790288 w 1790288"/>
              <a:gd name="connsiteY6" fmla="*/ 11086 h 25985"/>
              <a:gd name="connsiteX7" fmla="*/ 1790288 w 1790288"/>
              <a:gd name="connsiteY7" fmla="*/ 14899 h 25985"/>
              <a:gd name="connsiteX8" fmla="*/ 1779203 w 1790288"/>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288" h="25985">
                <a:moveTo>
                  <a:pt x="1779203" y="25985"/>
                </a:moveTo>
                <a:lnTo>
                  <a:pt x="11086" y="25985"/>
                </a:lnTo>
                <a:cubicBezTo>
                  <a:pt x="4977" y="25985"/>
                  <a:pt x="0" y="21008"/>
                  <a:pt x="0" y="14899"/>
                </a:cubicBezTo>
                <a:lnTo>
                  <a:pt x="0" y="11086"/>
                </a:lnTo>
                <a:cubicBezTo>
                  <a:pt x="0" y="4977"/>
                  <a:pt x="4977" y="0"/>
                  <a:pt x="11086" y="0"/>
                </a:cubicBezTo>
                <a:lnTo>
                  <a:pt x="1779203" y="0"/>
                </a:lnTo>
                <a:cubicBezTo>
                  <a:pt x="1785311" y="0"/>
                  <a:pt x="1790288" y="4977"/>
                  <a:pt x="1790288" y="11086"/>
                </a:cubicBezTo>
                <a:lnTo>
                  <a:pt x="1790288" y="14899"/>
                </a:lnTo>
                <a:cubicBezTo>
                  <a:pt x="1790288" y="21008"/>
                  <a:pt x="1785311" y="25985"/>
                  <a:pt x="1779203" y="25985"/>
                </a:cubicBezTo>
                <a:close/>
              </a:path>
            </a:pathLst>
          </a:custGeom>
          <a:solidFill>
            <a:srgbClr val="C2BFD9"/>
          </a:solidFill>
          <a:ln w="3232" cap="flat">
            <a:noFill/>
            <a:prstDash val="solid"/>
            <a:miter/>
          </a:ln>
        </p:spPr>
        <p:txBody>
          <a:bodyPr rtlCol="0" anchor="ctr"/>
          <a:lstStyle/>
          <a:p>
            <a:endParaRPr lang="zh-CN" altLang="en-US"/>
          </a:p>
        </p:txBody>
      </p:sp>
      <p:sp>
        <p:nvSpPr>
          <p:cNvPr id="50" name="任意多边形: 形状 49"/>
          <p:cNvSpPr/>
          <p:nvPr/>
        </p:nvSpPr>
        <p:spPr>
          <a:xfrm>
            <a:off x="1559769" y="3293736"/>
            <a:ext cx="1790288" cy="25985"/>
          </a:xfrm>
          <a:custGeom>
            <a:avLst/>
            <a:gdLst>
              <a:gd name="connsiteX0" fmla="*/ 1779203 w 1790288"/>
              <a:gd name="connsiteY0" fmla="*/ 25985 h 25985"/>
              <a:gd name="connsiteX1" fmla="*/ 11086 w 1790288"/>
              <a:gd name="connsiteY1" fmla="*/ 25985 h 25985"/>
              <a:gd name="connsiteX2" fmla="*/ 0 w 1790288"/>
              <a:gd name="connsiteY2" fmla="*/ 14899 h 25985"/>
              <a:gd name="connsiteX3" fmla="*/ 0 w 1790288"/>
              <a:gd name="connsiteY3" fmla="*/ 11086 h 25985"/>
              <a:gd name="connsiteX4" fmla="*/ 11086 w 1790288"/>
              <a:gd name="connsiteY4" fmla="*/ 0 h 25985"/>
              <a:gd name="connsiteX5" fmla="*/ 1779203 w 1790288"/>
              <a:gd name="connsiteY5" fmla="*/ 0 h 25985"/>
              <a:gd name="connsiteX6" fmla="*/ 1790288 w 1790288"/>
              <a:gd name="connsiteY6" fmla="*/ 11086 h 25985"/>
              <a:gd name="connsiteX7" fmla="*/ 1790288 w 1790288"/>
              <a:gd name="connsiteY7" fmla="*/ 14899 h 25985"/>
              <a:gd name="connsiteX8" fmla="*/ 1779203 w 1790288"/>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288" h="25985">
                <a:moveTo>
                  <a:pt x="1779203" y="25985"/>
                </a:moveTo>
                <a:lnTo>
                  <a:pt x="11086" y="25985"/>
                </a:lnTo>
                <a:cubicBezTo>
                  <a:pt x="4977" y="25985"/>
                  <a:pt x="0" y="21008"/>
                  <a:pt x="0" y="14899"/>
                </a:cubicBezTo>
                <a:lnTo>
                  <a:pt x="0" y="11086"/>
                </a:lnTo>
                <a:cubicBezTo>
                  <a:pt x="0" y="4977"/>
                  <a:pt x="4977" y="0"/>
                  <a:pt x="11086" y="0"/>
                </a:cubicBezTo>
                <a:lnTo>
                  <a:pt x="1779203" y="0"/>
                </a:lnTo>
                <a:cubicBezTo>
                  <a:pt x="1785311" y="0"/>
                  <a:pt x="1790288" y="4977"/>
                  <a:pt x="1790288" y="11086"/>
                </a:cubicBezTo>
                <a:lnTo>
                  <a:pt x="1790288" y="14899"/>
                </a:lnTo>
                <a:cubicBezTo>
                  <a:pt x="1790288" y="21008"/>
                  <a:pt x="1785311" y="25985"/>
                  <a:pt x="1779203" y="25985"/>
                </a:cubicBezTo>
                <a:close/>
              </a:path>
            </a:pathLst>
          </a:custGeom>
          <a:solidFill>
            <a:srgbClr val="C2BFD9"/>
          </a:solidFill>
          <a:ln w="3232" cap="flat">
            <a:noFill/>
            <a:prstDash val="solid"/>
            <a:miter/>
          </a:ln>
        </p:spPr>
        <p:txBody>
          <a:bodyPr rtlCol="0" anchor="ctr"/>
          <a:lstStyle/>
          <a:p>
            <a:endParaRPr lang="zh-CN" altLang="en-US"/>
          </a:p>
        </p:txBody>
      </p:sp>
      <p:sp>
        <p:nvSpPr>
          <p:cNvPr id="51" name="任意多边形: 形状 50"/>
          <p:cNvSpPr/>
          <p:nvPr/>
        </p:nvSpPr>
        <p:spPr>
          <a:xfrm>
            <a:off x="1559769" y="3129842"/>
            <a:ext cx="805311" cy="25985"/>
          </a:xfrm>
          <a:custGeom>
            <a:avLst/>
            <a:gdLst>
              <a:gd name="connsiteX0" fmla="*/ 792319 w 805311"/>
              <a:gd name="connsiteY0" fmla="*/ 25985 h 25985"/>
              <a:gd name="connsiteX1" fmla="*/ 12993 w 805311"/>
              <a:gd name="connsiteY1" fmla="*/ 25985 h 25985"/>
              <a:gd name="connsiteX2" fmla="*/ 0 w 805311"/>
              <a:gd name="connsiteY2" fmla="*/ 12993 h 25985"/>
              <a:gd name="connsiteX3" fmla="*/ 0 w 805311"/>
              <a:gd name="connsiteY3" fmla="*/ 12993 h 25985"/>
              <a:gd name="connsiteX4" fmla="*/ 12993 w 805311"/>
              <a:gd name="connsiteY4" fmla="*/ 0 h 25985"/>
              <a:gd name="connsiteX5" fmla="*/ 792319 w 805311"/>
              <a:gd name="connsiteY5" fmla="*/ 0 h 25985"/>
              <a:gd name="connsiteX6" fmla="*/ 805311 w 805311"/>
              <a:gd name="connsiteY6" fmla="*/ 12993 h 25985"/>
              <a:gd name="connsiteX7" fmla="*/ 805311 w 805311"/>
              <a:gd name="connsiteY7" fmla="*/ 12993 h 25985"/>
              <a:gd name="connsiteX8" fmla="*/ 792319 w 805311"/>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11" h="25985">
                <a:moveTo>
                  <a:pt x="792319" y="25985"/>
                </a:moveTo>
                <a:lnTo>
                  <a:pt x="12993" y="25985"/>
                </a:lnTo>
                <a:cubicBezTo>
                  <a:pt x="5850" y="25985"/>
                  <a:pt x="0" y="20135"/>
                  <a:pt x="0" y="12993"/>
                </a:cubicBezTo>
                <a:lnTo>
                  <a:pt x="0" y="12993"/>
                </a:lnTo>
                <a:cubicBezTo>
                  <a:pt x="0" y="5850"/>
                  <a:pt x="5850" y="0"/>
                  <a:pt x="12993" y="0"/>
                </a:cubicBezTo>
                <a:lnTo>
                  <a:pt x="792319" y="0"/>
                </a:lnTo>
                <a:cubicBezTo>
                  <a:pt x="799461" y="0"/>
                  <a:pt x="805311" y="5850"/>
                  <a:pt x="805311" y="12993"/>
                </a:cubicBezTo>
                <a:lnTo>
                  <a:pt x="805311" y="12993"/>
                </a:lnTo>
                <a:cubicBezTo>
                  <a:pt x="805311" y="20135"/>
                  <a:pt x="799461" y="25985"/>
                  <a:pt x="792319" y="25985"/>
                </a:cubicBezTo>
                <a:close/>
              </a:path>
            </a:pathLst>
          </a:custGeom>
          <a:solidFill>
            <a:srgbClr val="C2BFD9"/>
          </a:solidFill>
          <a:ln w="3232" cap="flat">
            <a:noFill/>
            <a:prstDash val="solid"/>
            <a:miter/>
          </a:ln>
        </p:spPr>
        <p:txBody>
          <a:bodyPr rtlCol="0" anchor="ctr"/>
          <a:lstStyle/>
          <a:p>
            <a:endParaRPr lang="zh-CN" altLang="en-US"/>
          </a:p>
        </p:txBody>
      </p:sp>
      <p:sp>
        <p:nvSpPr>
          <p:cNvPr id="52" name="任意多边形: 形状 51"/>
          <p:cNvSpPr/>
          <p:nvPr/>
        </p:nvSpPr>
        <p:spPr>
          <a:xfrm>
            <a:off x="1559769" y="3472593"/>
            <a:ext cx="805311" cy="25985"/>
          </a:xfrm>
          <a:custGeom>
            <a:avLst/>
            <a:gdLst>
              <a:gd name="connsiteX0" fmla="*/ 792319 w 805311"/>
              <a:gd name="connsiteY0" fmla="*/ 25985 h 25985"/>
              <a:gd name="connsiteX1" fmla="*/ 12993 w 805311"/>
              <a:gd name="connsiteY1" fmla="*/ 25985 h 25985"/>
              <a:gd name="connsiteX2" fmla="*/ 0 w 805311"/>
              <a:gd name="connsiteY2" fmla="*/ 12992 h 25985"/>
              <a:gd name="connsiteX3" fmla="*/ 0 w 805311"/>
              <a:gd name="connsiteY3" fmla="*/ 12992 h 25985"/>
              <a:gd name="connsiteX4" fmla="*/ 12993 w 805311"/>
              <a:gd name="connsiteY4" fmla="*/ 0 h 25985"/>
              <a:gd name="connsiteX5" fmla="*/ 792319 w 805311"/>
              <a:gd name="connsiteY5" fmla="*/ 0 h 25985"/>
              <a:gd name="connsiteX6" fmla="*/ 805311 w 805311"/>
              <a:gd name="connsiteY6" fmla="*/ 12992 h 25985"/>
              <a:gd name="connsiteX7" fmla="*/ 805311 w 805311"/>
              <a:gd name="connsiteY7" fmla="*/ 12992 h 25985"/>
              <a:gd name="connsiteX8" fmla="*/ 792319 w 805311"/>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11" h="25985">
                <a:moveTo>
                  <a:pt x="792319" y="25985"/>
                </a:moveTo>
                <a:lnTo>
                  <a:pt x="12993" y="25985"/>
                </a:lnTo>
                <a:cubicBezTo>
                  <a:pt x="5850" y="25985"/>
                  <a:pt x="0" y="20135"/>
                  <a:pt x="0" y="12992"/>
                </a:cubicBezTo>
                <a:lnTo>
                  <a:pt x="0" y="12992"/>
                </a:lnTo>
                <a:cubicBezTo>
                  <a:pt x="0" y="5850"/>
                  <a:pt x="5850" y="0"/>
                  <a:pt x="12993" y="0"/>
                </a:cubicBezTo>
                <a:lnTo>
                  <a:pt x="792319" y="0"/>
                </a:lnTo>
                <a:cubicBezTo>
                  <a:pt x="799461" y="0"/>
                  <a:pt x="805311" y="5850"/>
                  <a:pt x="805311" y="12992"/>
                </a:cubicBezTo>
                <a:lnTo>
                  <a:pt x="805311" y="12992"/>
                </a:lnTo>
                <a:cubicBezTo>
                  <a:pt x="805311" y="20135"/>
                  <a:pt x="799461" y="25985"/>
                  <a:pt x="792319" y="25985"/>
                </a:cubicBezTo>
                <a:close/>
              </a:path>
            </a:pathLst>
          </a:custGeom>
          <a:solidFill>
            <a:srgbClr val="C2BFD9"/>
          </a:solidFill>
          <a:ln w="3232" cap="flat">
            <a:noFill/>
            <a:prstDash val="solid"/>
            <a:miter/>
          </a:ln>
        </p:spPr>
        <p:txBody>
          <a:bodyPr rtlCol="0" anchor="ctr"/>
          <a:lstStyle/>
          <a:p>
            <a:endParaRPr lang="zh-CN" altLang="en-US"/>
          </a:p>
        </p:txBody>
      </p:sp>
      <p:sp>
        <p:nvSpPr>
          <p:cNvPr id="53" name="任意多边形: 形状 52"/>
          <p:cNvSpPr/>
          <p:nvPr/>
        </p:nvSpPr>
        <p:spPr>
          <a:xfrm>
            <a:off x="1798515" y="3589623"/>
            <a:ext cx="805311" cy="25985"/>
          </a:xfrm>
          <a:custGeom>
            <a:avLst/>
            <a:gdLst>
              <a:gd name="connsiteX0" fmla="*/ 792319 w 805311"/>
              <a:gd name="connsiteY0" fmla="*/ 25985 h 25985"/>
              <a:gd name="connsiteX1" fmla="*/ 12993 w 805311"/>
              <a:gd name="connsiteY1" fmla="*/ 25985 h 25985"/>
              <a:gd name="connsiteX2" fmla="*/ 0 w 805311"/>
              <a:gd name="connsiteY2" fmla="*/ 12993 h 25985"/>
              <a:gd name="connsiteX3" fmla="*/ 0 w 805311"/>
              <a:gd name="connsiteY3" fmla="*/ 12993 h 25985"/>
              <a:gd name="connsiteX4" fmla="*/ 12993 w 805311"/>
              <a:gd name="connsiteY4" fmla="*/ 0 h 25985"/>
              <a:gd name="connsiteX5" fmla="*/ 792319 w 805311"/>
              <a:gd name="connsiteY5" fmla="*/ 0 h 25985"/>
              <a:gd name="connsiteX6" fmla="*/ 805311 w 805311"/>
              <a:gd name="connsiteY6" fmla="*/ 12993 h 25985"/>
              <a:gd name="connsiteX7" fmla="*/ 805311 w 805311"/>
              <a:gd name="connsiteY7" fmla="*/ 12993 h 25985"/>
              <a:gd name="connsiteX8" fmla="*/ 792319 w 805311"/>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11" h="25985">
                <a:moveTo>
                  <a:pt x="792319" y="25985"/>
                </a:moveTo>
                <a:lnTo>
                  <a:pt x="12993" y="25985"/>
                </a:lnTo>
                <a:cubicBezTo>
                  <a:pt x="5850" y="25985"/>
                  <a:pt x="0" y="20135"/>
                  <a:pt x="0" y="12993"/>
                </a:cubicBezTo>
                <a:lnTo>
                  <a:pt x="0" y="12993"/>
                </a:lnTo>
                <a:cubicBezTo>
                  <a:pt x="0" y="5850"/>
                  <a:pt x="5850" y="0"/>
                  <a:pt x="12993" y="0"/>
                </a:cubicBezTo>
                <a:lnTo>
                  <a:pt x="792319" y="0"/>
                </a:lnTo>
                <a:cubicBezTo>
                  <a:pt x="799462" y="0"/>
                  <a:pt x="805311" y="5850"/>
                  <a:pt x="805311" y="12993"/>
                </a:cubicBezTo>
                <a:lnTo>
                  <a:pt x="805311" y="12993"/>
                </a:lnTo>
                <a:cubicBezTo>
                  <a:pt x="805311" y="20135"/>
                  <a:pt x="799462" y="25985"/>
                  <a:pt x="792319" y="25985"/>
                </a:cubicBezTo>
                <a:close/>
              </a:path>
            </a:pathLst>
          </a:custGeom>
          <a:solidFill>
            <a:srgbClr val="C2BFD9"/>
          </a:solidFill>
          <a:ln w="3232" cap="flat">
            <a:noFill/>
            <a:prstDash val="solid"/>
            <a:miter/>
          </a:ln>
        </p:spPr>
        <p:txBody>
          <a:bodyPr rtlCol="0" anchor="ctr"/>
          <a:lstStyle/>
          <a:p>
            <a:endParaRPr lang="zh-CN" altLang="en-US"/>
          </a:p>
        </p:txBody>
      </p:sp>
      <p:sp>
        <p:nvSpPr>
          <p:cNvPr id="54" name="任意多边形: 形状 53"/>
          <p:cNvSpPr/>
          <p:nvPr/>
        </p:nvSpPr>
        <p:spPr>
          <a:xfrm>
            <a:off x="1798515" y="3667643"/>
            <a:ext cx="1135457" cy="25985"/>
          </a:xfrm>
          <a:custGeom>
            <a:avLst/>
            <a:gdLst>
              <a:gd name="connsiteX0" fmla="*/ 1122498 w 1135457"/>
              <a:gd name="connsiteY0" fmla="*/ 25985 h 25985"/>
              <a:gd name="connsiteX1" fmla="*/ 12993 w 1135457"/>
              <a:gd name="connsiteY1" fmla="*/ 25985 h 25985"/>
              <a:gd name="connsiteX2" fmla="*/ 0 w 1135457"/>
              <a:gd name="connsiteY2" fmla="*/ 12993 h 25985"/>
              <a:gd name="connsiteX3" fmla="*/ 0 w 1135457"/>
              <a:gd name="connsiteY3" fmla="*/ 12993 h 25985"/>
              <a:gd name="connsiteX4" fmla="*/ 12993 w 1135457"/>
              <a:gd name="connsiteY4" fmla="*/ 0 h 25985"/>
              <a:gd name="connsiteX5" fmla="*/ 1122465 w 1135457"/>
              <a:gd name="connsiteY5" fmla="*/ 0 h 25985"/>
              <a:gd name="connsiteX6" fmla="*/ 1135458 w 1135457"/>
              <a:gd name="connsiteY6" fmla="*/ 12993 h 25985"/>
              <a:gd name="connsiteX7" fmla="*/ 1135458 w 1135457"/>
              <a:gd name="connsiteY7" fmla="*/ 12993 h 25985"/>
              <a:gd name="connsiteX8" fmla="*/ 1122498 w 113545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457" h="25985">
                <a:moveTo>
                  <a:pt x="1122498" y="25985"/>
                </a:moveTo>
                <a:lnTo>
                  <a:pt x="12993" y="25985"/>
                </a:lnTo>
                <a:cubicBezTo>
                  <a:pt x="5850" y="25985"/>
                  <a:pt x="0" y="20135"/>
                  <a:pt x="0" y="12993"/>
                </a:cubicBezTo>
                <a:lnTo>
                  <a:pt x="0" y="12993"/>
                </a:lnTo>
                <a:cubicBezTo>
                  <a:pt x="0" y="5850"/>
                  <a:pt x="5850" y="0"/>
                  <a:pt x="12993" y="0"/>
                </a:cubicBezTo>
                <a:lnTo>
                  <a:pt x="1122465" y="0"/>
                </a:lnTo>
                <a:cubicBezTo>
                  <a:pt x="1129608" y="0"/>
                  <a:pt x="1135458" y="5850"/>
                  <a:pt x="1135458" y="12993"/>
                </a:cubicBezTo>
                <a:lnTo>
                  <a:pt x="1135458" y="12993"/>
                </a:lnTo>
                <a:cubicBezTo>
                  <a:pt x="1135490" y="20135"/>
                  <a:pt x="1129640" y="25985"/>
                  <a:pt x="1122498" y="25985"/>
                </a:cubicBezTo>
                <a:close/>
              </a:path>
            </a:pathLst>
          </a:custGeom>
          <a:solidFill>
            <a:srgbClr val="C2BFD9"/>
          </a:solidFill>
          <a:ln w="3232" cap="flat">
            <a:noFill/>
            <a:prstDash val="solid"/>
            <a:miter/>
          </a:ln>
        </p:spPr>
        <p:txBody>
          <a:bodyPr rtlCol="0" anchor="ctr"/>
          <a:lstStyle/>
          <a:p>
            <a:endParaRPr lang="zh-CN" altLang="en-US"/>
          </a:p>
        </p:txBody>
      </p:sp>
      <p:sp>
        <p:nvSpPr>
          <p:cNvPr id="55" name="任意多边形: 形状 54"/>
          <p:cNvSpPr/>
          <p:nvPr/>
        </p:nvSpPr>
        <p:spPr>
          <a:xfrm>
            <a:off x="1798515" y="3866216"/>
            <a:ext cx="1135457" cy="25985"/>
          </a:xfrm>
          <a:custGeom>
            <a:avLst/>
            <a:gdLst>
              <a:gd name="connsiteX0" fmla="*/ 1122498 w 1135457"/>
              <a:gd name="connsiteY0" fmla="*/ 25985 h 25985"/>
              <a:gd name="connsiteX1" fmla="*/ 12993 w 1135457"/>
              <a:gd name="connsiteY1" fmla="*/ 25985 h 25985"/>
              <a:gd name="connsiteX2" fmla="*/ 0 w 1135457"/>
              <a:gd name="connsiteY2" fmla="*/ 12993 h 25985"/>
              <a:gd name="connsiteX3" fmla="*/ 0 w 1135457"/>
              <a:gd name="connsiteY3" fmla="*/ 12993 h 25985"/>
              <a:gd name="connsiteX4" fmla="*/ 12993 w 1135457"/>
              <a:gd name="connsiteY4" fmla="*/ 0 h 25985"/>
              <a:gd name="connsiteX5" fmla="*/ 1122465 w 1135457"/>
              <a:gd name="connsiteY5" fmla="*/ 0 h 25985"/>
              <a:gd name="connsiteX6" fmla="*/ 1135458 w 1135457"/>
              <a:gd name="connsiteY6" fmla="*/ 12993 h 25985"/>
              <a:gd name="connsiteX7" fmla="*/ 1135458 w 1135457"/>
              <a:gd name="connsiteY7" fmla="*/ 12993 h 25985"/>
              <a:gd name="connsiteX8" fmla="*/ 1122498 w 113545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457" h="25985">
                <a:moveTo>
                  <a:pt x="1122498" y="25985"/>
                </a:moveTo>
                <a:lnTo>
                  <a:pt x="12993" y="25985"/>
                </a:lnTo>
                <a:cubicBezTo>
                  <a:pt x="5850" y="25985"/>
                  <a:pt x="0" y="20135"/>
                  <a:pt x="0" y="12993"/>
                </a:cubicBezTo>
                <a:lnTo>
                  <a:pt x="0" y="12993"/>
                </a:lnTo>
                <a:cubicBezTo>
                  <a:pt x="0" y="5850"/>
                  <a:pt x="5850" y="0"/>
                  <a:pt x="12993" y="0"/>
                </a:cubicBezTo>
                <a:lnTo>
                  <a:pt x="1122465" y="0"/>
                </a:lnTo>
                <a:cubicBezTo>
                  <a:pt x="1129608" y="0"/>
                  <a:pt x="1135458" y="5850"/>
                  <a:pt x="1135458" y="12993"/>
                </a:cubicBezTo>
                <a:lnTo>
                  <a:pt x="1135458" y="12993"/>
                </a:lnTo>
                <a:cubicBezTo>
                  <a:pt x="1135490" y="20135"/>
                  <a:pt x="1129640" y="25985"/>
                  <a:pt x="1122498" y="25985"/>
                </a:cubicBezTo>
                <a:close/>
              </a:path>
            </a:pathLst>
          </a:custGeom>
          <a:solidFill>
            <a:srgbClr val="C2BFD9"/>
          </a:solidFill>
          <a:ln w="3232" cap="flat">
            <a:noFill/>
            <a:prstDash val="solid"/>
            <a:miter/>
          </a:ln>
        </p:spPr>
        <p:txBody>
          <a:bodyPr rtlCol="0" anchor="ctr"/>
          <a:lstStyle/>
          <a:p>
            <a:endParaRPr lang="zh-CN" altLang="en-US"/>
          </a:p>
        </p:txBody>
      </p:sp>
      <p:sp>
        <p:nvSpPr>
          <p:cNvPr id="56" name="任意多边形: 形状 55"/>
          <p:cNvSpPr/>
          <p:nvPr/>
        </p:nvSpPr>
        <p:spPr>
          <a:xfrm>
            <a:off x="1798515" y="3938709"/>
            <a:ext cx="1545207" cy="25985"/>
          </a:xfrm>
          <a:custGeom>
            <a:avLst/>
            <a:gdLst>
              <a:gd name="connsiteX0" fmla="*/ 1532247 w 1545207"/>
              <a:gd name="connsiteY0" fmla="*/ 25985 h 25985"/>
              <a:gd name="connsiteX1" fmla="*/ 12993 w 1545207"/>
              <a:gd name="connsiteY1" fmla="*/ 25985 h 25985"/>
              <a:gd name="connsiteX2" fmla="*/ 0 w 1545207"/>
              <a:gd name="connsiteY2" fmla="*/ 12993 h 25985"/>
              <a:gd name="connsiteX3" fmla="*/ 0 w 1545207"/>
              <a:gd name="connsiteY3" fmla="*/ 12993 h 25985"/>
              <a:gd name="connsiteX4" fmla="*/ 12993 w 1545207"/>
              <a:gd name="connsiteY4" fmla="*/ 0 h 25985"/>
              <a:gd name="connsiteX5" fmla="*/ 1532215 w 1545207"/>
              <a:gd name="connsiteY5" fmla="*/ 0 h 25985"/>
              <a:gd name="connsiteX6" fmla="*/ 1545208 w 1545207"/>
              <a:gd name="connsiteY6" fmla="*/ 12993 h 25985"/>
              <a:gd name="connsiteX7" fmla="*/ 1545208 w 1545207"/>
              <a:gd name="connsiteY7" fmla="*/ 12993 h 25985"/>
              <a:gd name="connsiteX8" fmla="*/ 1532247 w 154520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207" h="25985">
                <a:moveTo>
                  <a:pt x="1532247" y="25985"/>
                </a:moveTo>
                <a:lnTo>
                  <a:pt x="12993" y="25985"/>
                </a:lnTo>
                <a:cubicBezTo>
                  <a:pt x="5850" y="25985"/>
                  <a:pt x="0" y="20135"/>
                  <a:pt x="0" y="12993"/>
                </a:cubicBezTo>
                <a:lnTo>
                  <a:pt x="0" y="12993"/>
                </a:lnTo>
                <a:cubicBezTo>
                  <a:pt x="0" y="5850"/>
                  <a:pt x="5850" y="0"/>
                  <a:pt x="12993" y="0"/>
                </a:cubicBezTo>
                <a:lnTo>
                  <a:pt x="1532215" y="0"/>
                </a:lnTo>
                <a:cubicBezTo>
                  <a:pt x="1539358" y="0"/>
                  <a:pt x="1545208" y="5850"/>
                  <a:pt x="1545208" y="12993"/>
                </a:cubicBezTo>
                <a:lnTo>
                  <a:pt x="1545208" y="12993"/>
                </a:lnTo>
                <a:cubicBezTo>
                  <a:pt x="1545240" y="20135"/>
                  <a:pt x="1539390" y="25985"/>
                  <a:pt x="1532247" y="25985"/>
                </a:cubicBezTo>
                <a:close/>
              </a:path>
            </a:pathLst>
          </a:custGeom>
          <a:solidFill>
            <a:srgbClr val="C2BFD9"/>
          </a:solidFill>
          <a:ln w="3232" cap="flat">
            <a:noFill/>
            <a:prstDash val="solid"/>
            <a:miter/>
          </a:ln>
        </p:spPr>
        <p:txBody>
          <a:bodyPr rtlCol="0" anchor="ctr"/>
          <a:lstStyle/>
          <a:p>
            <a:endParaRPr lang="zh-CN" altLang="en-US"/>
          </a:p>
        </p:txBody>
      </p:sp>
      <p:sp>
        <p:nvSpPr>
          <p:cNvPr id="57" name="任意多边形: 形状 56"/>
          <p:cNvSpPr/>
          <p:nvPr/>
        </p:nvSpPr>
        <p:spPr>
          <a:xfrm>
            <a:off x="2684981" y="3589591"/>
            <a:ext cx="683983" cy="26017"/>
          </a:xfrm>
          <a:custGeom>
            <a:avLst/>
            <a:gdLst>
              <a:gd name="connsiteX0" fmla="*/ 672025 w 683983"/>
              <a:gd name="connsiteY0" fmla="*/ 26017 h 26017"/>
              <a:gd name="connsiteX1" fmla="*/ 11991 w 683983"/>
              <a:gd name="connsiteY1" fmla="*/ 26017 h 26017"/>
              <a:gd name="connsiteX2" fmla="*/ 0 w 683983"/>
              <a:gd name="connsiteY2" fmla="*/ 14027 h 26017"/>
              <a:gd name="connsiteX3" fmla="*/ 0 w 683983"/>
              <a:gd name="connsiteY3" fmla="*/ 11991 h 26017"/>
              <a:gd name="connsiteX4" fmla="*/ 11991 w 683983"/>
              <a:gd name="connsiteY4" fmla="*/ 0 h 26017"/>
              <a:gd name="connsiteX5" fmla="*/ 671992 w 683983"/>
              <a:gd name="connsiteY5" fmla="*/ 0 h 26017"/>
              <a:gd name="connsiteX6" fmla="*/ 683983 w 683983"/>
              <a:gd name="connsiteY6" fmla="*/ 11991 h 26017"/>
              <a:gd name="connsiteX7" fmla="*/ 683983 w 683983"/>
              <a:gd name="connsiteY7" fmla="*/ 14027 h 26017"/>
              <a:gd name="connsiteX8" fmla="*/ 672025 w 683983"/>
              <a:gd name="connsiteY8" fmla="*/ 26017 h 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83" h="26017">
                <a:moveTo>
                  <a:pt x="672025" y="26017"/>
                </a:moveTo>
                <a:lnTo>
                  <a:pt x="11991" y="26017"/>
                </a:lnTo>
                <a:cubicBezTo>
                  <a:pt x="5397" y="26017"/>
                  <a:pt x="0" y="20620"/>
                  <a:pt x="0" y="14027"/>
                </a:cubicBezTo>
                <a:lnTo>
                  <a:pt x="0" y="11991"/>
                </a:lnTo>
                <a:cubicBezTo>
                  <a:pt x="0" y="5397"/>
                  <a:pt x="5397" y="0"/>
                  <a:pt x="11991" y="0"/>
                </a:cubicBezTo>
                <a:lnTo>
                  <a:pt x="671992" y="0"/>
                </a:lnTo>
                <a:cubicBezTo>
                  <a:pt x="678586" y="0"/>
                  <a:pt x="683983" y="5397"/>
                  <a:pt x="683983" y="11991"/>
                </a:cubicBezTo>
                <a:lnTo>
                  <a:pt x="683983" y="14027"/>
                </a:lnTo>
                <a:cubicBezTo>
                  <a:pt x="683983" y="20620"/>
                  <a:pt x="678586" y="26017"/>
                  <a:pt x="672025" y="26017"/>
                </a:cubicBezTo>
                <a:close/>
              </a:path>
            </a:pathLst>
          </a:custGeom>
          <a:solidFill>
            <a:srgbClr val="C2BFD9"/>
          </a:solidFill>
          <a:ln w="3232" cap="flat">
            <a:noFill/>
            <a:prstDash val="solid"/>
            <a:miter/>
          </a:ln>
        </p:spPr>
        <p:txBody>
          <a:bodyPr rtlCol="0" anchor="ctr"/>
          <a:lstStyle/>
          <a:p>
            <a:endParaRPr lang="zh-CN" altLang="en-US"/>
          </a:p>
        </p:txBody>
      </p:sp>
      <p:sp>
        <p:nvSpPr>
          <p:cNvPr id="58" name="任意多边形: 形状 57"/>
          <p:cNvSpPr/>
          <p:nvPr/>
        </p:nvSpPr>
        <p:spPr>
          <a:xfrm>
            <a:off x="2454929" y="3129842"/>
            <a:ext cx="805311" cy="25985"/>
          </a:xfrm>
          <a:custGeom>
            <a:avLst/>
            <a:gdLst>
              <a:gd name="connsiteX0" fmla="*/ 792287 w 805311"/>
              <a:gd name="connsiteY0" fmla="*/ 25985 h 25985"/>
              <a:gd name="connsiteX1" fmla="*/ 12993 w 805311"/>
              <a:gd name="connsiteY1" fmla="*/ 25985 h 25985"/>
              <a:gd name="connsiteX2" fmla="*/ 0 w 805311"/>
              <a:gd name="connsiteY2" fmla="*/ 12993 h 25985"/>
              <a:gd name="connsiteX3" fmla="*/ 0 w 805311"/>
              <a:gd name="connsiteY3" fmla="*/ 12993 h 25985"/>
              <a:gd name="connsiteX4" fmla="*/ 12993 w 805311"/>
              <a:gd name="connsiteY4" fmla="*/ 0 h 25985"/>
              <a:gd name="connsiteX5" fmla="*/ 792319 w 805311"/>
              <a:gd name="connsiteY5" fmla="*/ 0 h 25985"/>
              <a:gd name="connsiteX6" fmla="*/ 805311 w 805311"/>
              <a:gd name="connsiteY6" fmla="*/ 12993 h 25985"/>
              <a:gd name="connsiteX7" fmla="*/ 805311 w 805311"/>
              <a:gd name="connsiteY7" fmla="*/ 12993 h 25985"/>
              <a:gd name="connsiteX8" fmla="*/ 792287 w 805311"/>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11" h="25985">
                <a:moveTo>
                  <a:pt x="792287" y="25985"/>
                </a:moveTo>
                <a:lnTo>
                  <a:pt x="12993" y="25985"/>
                </a:lnTo>
                <a:cubicBezTo>
                  <a:pt x="5850" y="25985"/>
                  <a:pt x="0" y="20135"/>
                  <a:pt x="0" y="12993"/>
                </a:cubicBezTo>
                <a:lnTo>
                  <a:pt x="0" y="12993"/>
                </a:lnTo>
                <a:cubicBezTo>
                  <a:pt x="0" y="5850"/>
                  <a:pt x="5850" y="0"/>
                  <a:pt x="12993" y="0"/>
                </a:cubicBezTo>
                <a:lnTo>
                  <a:pt x="792319" y="0"/>
                </a:lnTo>
                <a:cubicBezTo>
                  <a:pt x="799461" y="0"/>
                  <a:pt x="805311" y="5850"/>
                  <a:pt x="805311" y="12993"/>
                </a:cubicBezTo>
                <a:lnTo>
                  <a:pt x="805311" y="12993"/>
                </a:lnTo>
                <a:cubicBezTo>
                  <a:pt x="805311" y="20135"/>
                  <a:pt x="799461" y="25985"/>
                  <a:pt x="792287" y="25985"/>
                </a:cubicBezTo>
                <a:close/>
              </a:path>
            </a:pathLst>
          </a:custGeom>
          <a:solidFill>
            <a:srgbClr val="C2BFD9"/>
          </a:solidFill>
          <a:ln w="3232" cap="flat">
            <a:noFill/>
            <a:prstDash val="solid"/>
            <a:miter/>
          </a:ln>
        </p:spPr>
        <p:txBody>
          <a:bodyPr rtlCol="0" anchor="ctr"/>
          <a:lstStyle/>
          <a:p>
            <a:endParaRPr lang="zh-CN" altLang="en-US"/>
          </a:p>
        </p:txBody>
      </p:sp>
      <p:sp>
        <p:nvSpPr>
          <p:cNvPr id="59" name="任意多边形: 形状 58"/>
          <p:cNvSpPr/>
          <p:nvPr/>
        </p:nvSpPr>
        <p:spPr>
          <a:xfrm>
            <a:off x="1558153" y="3557271"/>
            <a:ext cx="177338" cy="177338"/>
          </a:xfrm>
          <a:custGeom>
            <a:avLst/>
            <a:gdLst>
              <a:gd name="connsiteX0" fmla="*/ 167869 w 177338"/>
              <a:gd name="connsiteY0" fmla="*/ 177338 h 177338"/>
              <a:gd name="connsiteX1" fmla="*/ 9470 w 177338"/>
              <a:gd name="connsiteY1" fmla="*/ 177338 h 177338"/>
              <a:gd name="connsiteX2" fmla="*/ 0 w 177338"/>
              <a:gd name="connsiteY2" fmla="*/ 167869 h 177338"/>
              <a:gd name="connsiteX3" fmla="*/ 0 w 177338"/>
              <a:gd name="connsiteY3" fmla="*/ 9470 h 177338"/>
              <a:gd name="connsiteX4" fmla="*/ 9470 w 177338"/>
              <a:gd name="connsiteY4" fmla="*/ 0 h 177338"/>
              <a:gd name="connsiteX5" fmla="*/ 167869 w 177338"/>
              <a:gd name="connsiteY5" fmla="*/ 0 h 177338"/>
              <a:gd name="connsiteX6" fmla="*/ 177338 w 177338"/>
              <a:gd name="connsiteY6" fmla="*/ 9470 h 177338"/>
              <a:gd name="connsiteX7" fmla="*/ 177338 w 177338"/>
              <a:gd name="connsiteY7" fmla="*/ 167869 h 177338"/>
              <a:gd name="connsiteX8" fmla="*/ 167869 w 177338"/>
              <a:gd name="connsiteY8" fmla="*/ 177338 h 177338"/>
              <a:gd name="connsiteX9" fmla="*/ 18939 w 177338"/>
              <a:gd name="connsiteY9" fmla="*/ 158399 h 177338"/>
              <a:gd name="connsiteX10" fmla="*/ 158399 w 177338"/>
              <a:gd name="connsiteY10" fmla="*/ 158399 h 177338"/>
              <a:gd name="connsiteX11" fmla="*/ 158399 w 177338"/>
              <a:gd name="connsiteY11" fmla="*/ 18939 h 177338"/>
              <a:gd name="connsiteX12" fmla="*/ 18939 w 177338"/>
              <a:gd name="connsiteY12" fmla="*/ 18939 h 177338"/>
              <a:gd name="connsiteX13" fmla="*/ 18939 w 177338"/>
              <a:gd name="connsiteY13" fmla="*/ 158399 h 17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338" h="177338">
                <a:moveTo>
                  <a:pt x="167869" y="177338"/>
                </a:moveTo>
                <a:lnTo>
                  <a:pt x="9470" y="177338"/>
                </a:lnTo>
                <a:cubicBezTo>
                  <a:pt x="4234" y="177338"/>
                  <a:pt x="0" y="173105"/>
                  <a:pt x="0" y="167869"/>
                </a:cubicBezTo>
                <a:lnTo>
                  <a:pt x="0" y="9470"/>
                </a:lnTo>
                <a:cubicBezTo>
                  <a:pt x="0" y="4234"/>
                  <a:pt x="4234" y="0"/>
                  <a:pt x="9470" y="0"/>
                </a:cubicBezTo>
                <a:lnTo>
                  <a:pt x="167869" y="0"/>
                </a:lnTo>
                <a:cubicBezTo>
                  <a:pt x="173105" y="0"/>
                  <a:pt x="177338" y="4234"/>
                  <a:pt x="177338" y="9470"/>
                </a:cubicBezTo>
                <a:lnTo>
                  <a:pt x="177338" y="167869"/>
                </a:lnTo>
                <a:cubicBezTo>
                  <a:pt x="177338" y="173105"/>
                  <a:pt x="173105" y="177338"/>
                  <a:pt x="167869" y="177338"/>
                </a:cubicBezTo>
                <a:close/>
                <a:moveTo>
                  <a:pt x="18939" y="158399"/>
                </a:moveTo>
                <a:lnTo>
                  <a:pt x="158399" y="158399"/>
                </a:lnTo>
                <a:lnTo>
                  <a:pt x="158399" y="18939"/>
                </a:lnTo>
                <a:lnTo>
                  <a:pt x="18939" y="18939"/>
                </a:lnTo>
                <a:lnTo>
                  <a:pt x="18939" y="158399"/>
                </a:lnTo>
                <a:close/>
              </a:path>
            </a:pathLst>
          </a:custGeom>
          <a:solidFill>
            <a:srgbClr val="C2BFD9"/>
          </a:solidFill>
          <a:ln w="3232" cap="flat">
            <a:noFill/>
            <a:prstDash val="solid"/>
            <a:miter/>
          </a:ln>
        </p:spPr>
        <p:txBody>
          <a:bodyPr rtlCol="0" anchor="ctr"/>
          <a:lstStyle/>
          <a:p>
            <a:endParaRPr lang="zh-CN" altLang="en-US"/>
          </a:p>
        </p:txBody>
      </p:sp>
      <p:sp>
        <p:nvSpPr>
          <p:cNvPr id="60" name="任意多边形: 形状 59"/>
          <p:cNvSpPr/>
          <p:nvPr/>
        </p:nvSpPr>
        <p:spPr>
          <a:xfrm>
            <a:off x="1584978" y="3584097"/>
            <a:ext cx="159174" cy="97702"/>
          </a:xfrm>
          <a:custGeom>
            <a:avLst/>
            <a:gdLst>
              <a:gd name="connsiteX0" fmla="*/ 159175 w 159174"/>
              <a:gd name="connsiteY0" fmla="*/ 0 h 97702"/>
              <a:gd name="connsiteX1" fmla="*/ 53586 w 159174"/>
              <a:gd name="connsiteY1" fmla="*/ 97703 h 97702"/>
              <a:gd name="connsiteX2" fmla="*/ 0 w 159174"/>
              <a:gd name="connsiteY2" fmla="*/ 44116 h 97702"/>
            </a:gdLst>
            <a:ahLst/>
            <a:cxnLst>
              <a:cxn ang="0">
                <a:pos x="connsiteX0" y="connsiteY0"/>
              </a:cxn>
              <a:cxn ang="0">
                <a:pos x="connsiteX1" y="connsiteY1"/>
              </a:cxn>
              <a:cxn ang="0">
                <a:pos x="connsiteX2" y="connsiteY2"/>
              </a:cxn>
            </a:cxnLst>
            <a:rect l="l" t="t" r="r" b="b"/>
            <a:pathLst>
              <a:path w="159174" h="97702">
                <a:moveTo>
                  <a:pt x="159175" y="0"/>
                </a:moveTo>
                <a:lnTo>
                  <a:pt x="53586" y="97703"/>
                </a:lnTo>
                <a:lnTo>
                  <a:pt x="0" y="44116"/>
                </a:lnTo>
              </a:path>
            </a:pathLst>
          </a:custGeom>
          <a:noFill/>
          <a:ln w="18910" cap="rnd">
            <a:solidFill>
              <a:srgbClr val="242638"/>
            </a:solidFill>
            <a:prstDash val="solid"/>
            <a:round/>
          </a:ln>
        </p:spPr>
        <p:txBody>
          <a:bodyPr rtlCol="0" anchor="ctr"/>
          <a:lstStyle/>
          <a:p>
            <a:endParaRPr lang="zh-CN" altLang="en-US"/>
          </a:p>
        </p:txBody>
      </p:sp>
      <p:sp>
        <p:nvSpPr>
          <p:cNvPr id="61" name="任意多边形: 形状 60"/>
          <p:cNvSpPr/>
          <p:nvPr/>
        </p:nvSpPr>
        <p:spPr>
          <a:xfrm>
            <a:off x="1798515" y="4147527"/>
            <a:ext cx="805311" cy="25985"/>
          </a:xfrm>
          <a:custGeom>
            <a:avLst/>
            <a:gdLst>
              <a:gd name="connsiteX0" fmla="*/ 792319 w 805311"/>
              <a:gd name="connsiteY0" fmla="*/ 25985 h 25985"/>
              <a:gd name="connsiteX1" fmla="*/ 12993 w 805311"/>
              <a:gd name="connsiteY1" fmla="*/ 25985 h 25985"/>
              <a:gd name="connsiteX2" fmla="*/ 0 w 805311"/>
              <a:gd name="connsiteY2" fmla="*/ 12992 h 25985"/>
              <a:gd name="connsiteX3" fmla="*/ 0 w 805311"/>
              <a:gd name="connsiteY3" fmla="*/ 12992 h 25985"/>
              <a:gd name="connsiteX4" fmla="*/ 12993 w 805311"/>
              <a:gd name="connsiteY4" fmla="*/ 0 h 25985"/>
              <a:gd name="connsiteX5" fmla="*/ 792319 w 805311"/>
              <a:gd name="connsiteY5" fmla="*/ 0 h 25985"/>
              <a:gd name="connsiteX6" fmla="*/ 805311 w 805311"/>
              <a:gd name="connsiteY6" fmla="*/ 12992 h 25985"/>
              <a:gd name="connsiteX7" fmla="*/ 805311 w 805311"/>
              <a:gd name="connsiteY7" fmla="*/ 12992 h 25985"/>
              <a:gd name="connsiteX8" fmla="*/ 792319 w 805311"/>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311" h="25985">
                <a:moveTo>
                  <a:pt x="792319" y="25985"/>
                </a:moveTo>
                <a:lnTo>
                  <a:pt x="12993" y="25985"/>
                </a:lnTo>
                <a:cubicBezTo>
                  <a:pt x="5850" y="25985"/>
                  <a:pt x="0" y="20135"/>
                  <a:pt x="0" y="12992"/>
                </a:cubicBezTo>
                <a:lnTo>
                  <a:pt x="0" y="12992"/>
                </a:lnTo>
                <a:cubicBezTo>
                  <a:pt x="0" y="5850"/>
                  <a:pt x="5850" y="0"/>
                  <a:pt x="12993" y="0"/>
                </a:cubicBezTo>
                <a:lnTo>
                  <a:pt x="792319" y="0"/>
                </a:lnTo>
                <a:cubicBezTo>
                  <a:pt x="799462" y="0"/>
                  <a:pt x="805311" y="5850"/>
                  <a:pt x="805311" y="12992"/>
                </a:cubicBezTo>
                <a:lnTo>
                  <a:pt x="805311" y="12992"/>
                </a:lnTo>
                <a:cubicBezTo>
                  <a:pt x="805311" y="20135"/>
                  <a:pt x="799462" y="25985"/>
                  <a:pt x="792319" y="25985"/>
                </a:cubicBezTo>
                <a:close/>
              </a:path>
            </a:pathLst>
          </a:custGeom>
          <a:solidFill>
            <a:srgbClr val="C2BFD9"/>
          </a:solidFill>
          <a:ln w="3232" cap="flat">
            <a:noFill/>
            <a:prstDash val="solid"/>
            <a:miter/>
          </a:ln>
        </p:spPr>
        <p:txBody>
          <a:bodyPr rtlCol="0" anchor="ctr"/>
          <a:lstStyle/>
          <a:p>
            <a:endParaRPr lang="zh-CN" altLang="en-US"/>
          </a:p>
        </p:txBody>
      </p:sp>
      <p:sp>
        <p:nvSpPr>
          <p:cNvPr id="62" name="任意多边形: 形状 61"/>
          <p:cNvSpPr/>
          <p:nvPr/>
        </p:nvSpPr>
        <p:spPr>
          <a:xfrm>
            <a:off x="1798515" y="4225514"/>
            <a:ext cx="1135457" cy="25985"/>
          </a:xfrm>
          <a:custGeom>
            <a:avLst/>
            <a:gdLst>
              <a:gd name="connsiteX0" fmla="*/ 1122498 w 1135457"/>
              <a:gd name="connsiteY0" fmla="*/ 25985 h 25985"/>
              <a:gd name="connsiteX1" fmla="*/ 12993 w 1135457"/>
              <a:gd name="connsiteY1" fmla="*/ 25985 h 25985"/>
              <a:gd name="connsiteX2" fmla="*/ 0 w 1135457"/>
              <a:gd name="connsiteY2" fmla="*/ 12993 h 25985"/>
              <a:gd name="connsiteX3" fmla="*/ 0 w 1135457"/>
              <a:gd name="connsiteY3" fmla="*/ 12993 h 25985"/>
              <a:gd name="connsiteX4" fmla="*/ 12993 w 1135457"/>
              <a:gd name="connsiteY4" fmla="*/ 0 h 25985"/>
              <a:gd name="connsiteX5" fmla="*/ 1122465 w 1135457"/>
              <a:gd name="connsiteY5" fmla="*/ 0 h 25985"/>
              <a:gd name="connsiteX6" fmla="*/ 1135458 w 1135457"/>
              <a:gd name="connsiteY6" fmla="*/ 12993 h 25985"/>
              <a:gd name="connsiteX7" fmla="*/ 1135458 w 1135457"/>
              <a:gd name="connsiteY7" fmla="*/ 12993 h 25985"/>
              <a:gd name="connsiteX8" fmla="*/ 1122498 w 113545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457" h="25985">
                <a:moveTo>
                  <a:pt x="1122498" y="25985"/>
                </a:moveTo>
                <a:lnTo>
                  <a:pt x="12993" y="25985"/>
                </a:lnTo>
                <a:cubicBezTo>
                  <a:pt x="5850" y="25985"/>
                  <a:pt x="0" y="20135"/>
                  <a:pt x="0" y="12993"/>
                </a:cubicBezTo>
                <a:lnTo>
                  <a:pt x="0" y="12993"/>
                </a:lnTo>
                <a:cubicBezTo>
                  <a:pt x="0" y="5850"/>
                  <a:pt x="5850" y="0"/>
                  <a:pt x="12993" y="0"/>
                </a:cubicBezTo>
                <a:lnTo>
                  <a:pt x="1122465" y="0"/>
                </a:lnTo>
                <a:cubicBezTo>
                  <a:pt x="1129608" y="0"/>
                  <a:pt x="1135458" y="5850"/>
                  <a:pt x="1135458" y="12993"/>
                </a:cubicBezTo>
                <a:lnTo>
                  <a:pt x="1135458" y="12993"/>
                </a:lnTo>
                <a:cubicBezTo>
                  <a:pt x="1135490" y="20135"/>
                  <a:pt x="1129640" y="25985"/>
                  <a:pt x="1122498" y="25985"/>
                </a:cubicBezTo>
                <a:close/>
              </a:path>
            </a:pathLst>
          </a:custGeom>
          <a:solidFill>
            <a:srgbClr val="C2BFD9"/>
          </a:solidFill>
          <a:ln w="3232" cap="flat">
            <a:noFill/>
            <a:prstDash val="solid"/>
            <a:miter/>
          </a:ln>
        </p:spPr>
        <p:txBody>
          <a:bodyPr rtlCol="0" anchor="ctr"/>
          <a:lstStyle/>
          <a:p>
            <a:endParaRPr lang="zh-CN" altLang="en-US"/>
          </a:p>
        </p:txBody>
      </p:sp>
      <p:sp>
        <p:nvSpPr>
          <p:cNvPr id="63" name="任意多边形: 形状 62"/>
          <p:cNvSpPr/>
          <p:nvPr/>
        </p:nvSpPr>
        <p:spPr>
          <a:xfrm>
            <a:off x="2684981" y="4147495"/>
            <a:ext cx="683983" cy="26017"/>
          </a:xfrm>
          <a:custGeom>
            <a:avLst/>
            <a:gdLst>
              <a:gd name="connsiteX0" fmla="*/ 672025 w 683983"/>
              <a:gd name="connsiteY0" fmla="*/ 26017 h 26017"/>
              <a:gd name="connsiteX1" fmla="*/ 11991 w 683983"/>
              <a:gd name="connsiteY1" fmla="*/ 26017 h 26017"/>
              <a:gd name="connsiteX2" fmla="*/ 0 w 683983"/>
              <a:gd name="connsiteY2" fmla="*/ 14027 h 26017"/>
              <a:gd name="connsiteX3" fmla="*/ 0 w 683983"/>
              <a:gd name="connsiteY3" fmla="*/ 11991 h 26017"/>
              <a:gd name="connsiteX4" fmla="*/ 11991 w 683983"/>
              <a:gd name="connsiteY4" fmla="*/ 0 h 26017"/>
              <a:gd name="connsiteX5" fmla="*/ 671992 w 683983"/>
              <a:gd name="connsiteY5" fmla="*/ 0 h 26017"/>
              <a:gd name="connsiteX6" fmla="*/ 683983 w 683983"/>
              <a:gd name="connsiteY6" fmla="*/ 11991 h 26017"/>
              <a:gd name="connsiteX7" fmla="*/ 683983 w 683983"/>
              <a:gd name="connsiteY7" fmla="*/ 14027 h 26017"/>
              <a:gd name="connsiteX8" fmla="*/ 672025 w 683983"/>
              <a:gd name="connsiteY8" fmla="*/ 26017 h 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83" h="26017">
                <a:moveTo>
                  <a:pt x="672025" y="26017"/>
                </a:moveTo>
                <a:lnTo>
                  <a:pt x="11991" y="26017"/>
                </a:lnTo>
                <a:cubicBezTo>
                  <a:pt x="5397" y="26017"/>
                  <a:pt x="0" y="20620"/>
                  <a:pt x="0" y="14027"/>
                </a:cubicBezTo>
                <a:lnTo>
                  <a:pt x="0" y="11991"/>
                </a:lnTo>
                <a:cubicBezTo>
                  <a:pt x="0" y="5397"/>
                  <a:pt x="5397" y="0"/>
                  <a:pt x="11991" y="0"/>
                </a:cubicBezTo>
                <a:lnTo>
                  <a:pt x="671992" y="0"/>
                </a:lnTo>
                <a:cubicBezTo>
                  <a:pt x="678586" y="0"/>
                  <a:pt x="683983" y="5397"/>
                  <a:pt x="683983" y="11991"/>
                </a:cubicBezTo>
                <a:lnTo>
                  <a:pt x="683983" y="14027"/>
                </a:lnTo>
                <a:cubicBezTo>
                  <a:pt x="683983" y="20620"/>
                  <a:pt x="678586" y="26017"/>
                  <a:pt x="672025" y="26017"/>
                </a:cubicBezTo>
                <a:close/>
              </a:path>
            </a:pathLst>
          </a:custGeom>
          <a:solidFill>
            <a:srgbClr val="C2BFD9"/>
          </a:solidFill>
          <a:ln w="3232" cap="flat">
            <a:noFill/>
            <a:prstDash val="solid"/>
            <a:miter/>
          </a:ln>
        </p:spPr>
        <p:txBody>
          <a:bodyPr rtlCol="0" anchor="ctr"/>
          <a:lstStyle/>
          <a:p>
            <a:endParaRPr lang="zh-CN" altLang="en-US"/>
          </a:p>
        </p:txBody>
      </p:sp>
      <p:sp>
        <p:nvSpPr>
          <p:cNvPr id="64" name="任意多边形: 形状 63"/>
          <p:cNvSpPr/>
          <p:nvPr/>
        </p:nvSpPr>
        <p:spPr>
          <a:xfrm>
            <a:off x="1558153" y="4115142"/>
            <a:ext cx="177338" cy="177338"/>
          </a:xfrm>
          <a:custGeom>
            <a:avLst/>
            <a:gdLst>
              <a:gd name="connsiteX0" fmla="*/ 167869 w 177338"/>
              <a:gd name="connsiteY0" fmla="*/ 177338 h 177338"/>
              <a:gd name="connsiteX1" fmla="*/ 9470 w 177338"/>
              <a:gd name="connsiteY1" fmla="*/ 177338 h 177338"/>
              <a:gd name="connsiteX2" fmla="*/ 0 w 177338"/>
              <a:gd name="connsiteY2" fmla="*/ 167869 h 177338"/>
              <a:gd name="connsiteX3" fmla="*/ 0 w 177338"/>
              <a:gd name="connsiteY3" fmla="*/ 9470 h 177338"/>
              <a:gd name="connsiteX4" fmla="*/ 9470 w 177338"/>
              <a:gd name="connsiteY4" fmla="*/ 0 h 177338"/>
              <a:gd name="connsiteX5" fmla="*/ 167869 w 177338"/>
              <a:gd name="connsiteY5" fmla="*/ 0 h 177338"/>
              <a:gd name="connsiteX6" fmla="*/ 177338 w 177338"/>
              <a:gd name="connsiteY6" fmla="*/ 9470 h 177338"/>
              <a:gd name="connsiteX7" fmla="*/ 177338 w 177338"/>
              <a:gd name="connsiteY7" fmla="*/ 167869 h 177338"/>
              <a:gd name="connsiteX8" fmla="*/ 167869 w 177338"/>
              <a:gd name="connsiteY8" fmla="*/ 177338 h 177338"/>
              <a:gd name="connsiteX9" fmla="*/ 18939 w 177338"/>
              <a:gd name="connsiteY9" fmla="*/ 158432 h 177338"/>
              <a:gd name="connsiteX10" fmla="*/ 158399 w 177338"/>
              <a:gd name="connsiteY10" fmla="*/ 158432 h 177338"/>
              <a:gd name="connsiteX11" fmla="*/ 158399 w 177338"/>
              <a:gd name="connsiteY11" fmla="*/ 18972 h 177338"/>
              <a:gd name="connsiteX12" fmla="*/ 18939 w 177338"/>
              <a:gd name="connsiteY12" fmla="*/ 18972 h 177338"/>
              <a:gd name="connsiteX13" fmla="*/ 18939 w 177338"/>
              <a:gd name="connsiteY13" fmla="*/ 158432 h 17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338" h="177338">
                <a:moveTo>
                  <a:pt x="167869" y="177338"/>
                </a:moveTo>
                <a:lnTo>
                  <a:pt x="9470" y="177338"/>
                </a:lnTo>
                <a:cubicBezTo>
                  <a:pt x="4234" y="177338"/>
                  <a:pt x="0" y="173105"/>
                  <a:pt x="0" y="167869"/>
                </a:cubicBezTo>
                <a:lnTo>
                  <a:pt x="0" y="9470"/>
                </a:lnTo>
                <a:cubicBezTo>
                  <a:pt x="0" y="4234"/>
                  <a:pt x="4234" y="0"/>
                  <a:pt x="9470" y="0"/>
                </a:cubicBezTo>
                <a:lnTo>
                  <a:pt x="167869" y="0"/>
                </a:lnTo>
                <a:cubicBezTo>
                  <a:pt x="173105" y="0"/>
                  <a:pt x="177338" y="4234"/>
                  <a:pt x="177338" y="9470"/>
                </a:cubicBezTo>
                <a:lnTo>
                  <a:pt x="177338" y="167869"/>
                </a:lnTo>
                <a:cubicBezTo>
                  <a:pt x="177338" y="173105"/>
                  <a:pt x="173105" y="177338"/>
                  <a:pt x="167869" y="177338"/>
                </a:cubicBezTo>
                <a:close/>
                <a:moveTo>
                  <a:pt x="18939" y="158432"/>
                </a:moveTo>
                <a:lnTo>
                  <a:pt x="158399" y="158432"/>
                </a:lnTo>
                <a:lnTo>
                  <a:pt x="158399" y="18972"/>
                </a:lnTo>
                <a:lnTo>
                  <a:pt x="18939" y="18972"/>
                </a:lnTo>
                <a:lnTo>
                  <a:pt x="18939" y="158432"/>
                </a:lnTo>
                <a:close/>
              </a:path>
            </a:pathLst>
          </a:custGeom>
          <a:solidFill>
            <a:srgbClr val="C2BFD9"/>
          </a:solidFill>
          <a:ln w="3232" cap="flat">
            <a:noFill/>
            <a:prstDash val="solid"/>
            <a:miter/>
          </a:ln>
        </p:spPr>
        <p:txBody>
          <a:bodyPr rtlCol="0" anchor="ctr"/>
          <a:lstStyle/>
          <a:p>
            <a:endParaRPr lang="zh-CN" altLang="en-US"/>
          </a:p>
        </p:txBody>
      </p:sp>
      <p:sp>
        <p:nvSpPr>
          <p:cNvPr id="65" name="任意多边形: 形状 64"/>
          <p:cNvSpPr/>
          <p:nvPr/>
        </p:nvSpPr>
        <p:spPr>
          <a:xfrm>
            <a:off x="1584978" y="4142000"/>
            <a:ext cx="159174" cy="97702"/>
          </a:xfrm>
          <a:custGeom>
            <a:avLst/>
            <a:gdLst>
              <a:gd name="connsiteX0" fmla="*/ 159175 w 159174"/>
              <a:gd name="connsiteY0" fmla="*/ 0 h 97702"/>
              <a:gd name="connsiteX1" fmla="*/ 53586 w 159174"/>
              <a:gd name="connsiteY1" fmla="*/ 97703 h 97702"/>
              <a:gd name="connsiteX2" fmla="*/ 0 w 159174"/>
              <a:gd name="connsiteY2" fmla="*/ 44116 h 97702"/>
            </a:gdLst>
            <a:ahLst/>
            <a:cxnLst>
              <a:cxn ang="0">
                <a:pos x="connsiteX0" y="connsiteY0"/>
              </a:cxn>
              <a:cxn ang="0">
                <a:pos x="connsiteX1" y="connsiteY1"/>
              </a:cxn>
              <a:cxn ang="0">
                <a:pos x="connsiteX2" y="connsiteY2"/>
              </a:cxn>
            </a:cxnLst>
            <a:rect l="l" t="t" r="r" b="b"/>
            <a:pathLst>
              <a:path w="159174" h="97702">
                <a:moveTo>
                  <a:pt x="159175" y="0"/>
                </a:moveTo>
                <a:lnTo>
                  <a:pt x="53586" y="97703"/>
                </a:lnTo>
                <a:lnTo>
                  <a:pt x="0" y="44116"/>
                </a:lnTo>
              </a:path>
            </a:pathLst>
          </a:custGeom>
          <a:noFill/>
          <a:ln w="18910" cap="rnd">
            <a:solidFill>
              <a:srgbClr val="242638"/>
            </a:solidFill>
            <a:prstDash val="solid"/>
            <a:round/>
          </a:ln>
        </p:spPr>
        <p:txBody>
          <a:bodyPr rtlCol="0" anchor="ctr"/>
          <a:lstStyle/>
          <a:p>
            <a:endParaRPr lang="zh-CN" altLang="en-US"/>
          </a:p>
        </p:txBody>
      </p:sp>
      <p:sp>
        <p:nvSpPr>
          <p:cNvPr id="66" name="任意多边形: 形状 65"/>
          <p:cNvSpPr/>
          <p:nvPr/>
        </p:nvSpPr>
        <p:spPr>
          <a:xfrm>
            <a:off x="1558153" y="3829888"/>
            <a:ext cx="177338" cy="177338"/>
          </a:xfrm>
          <a:custGeom>
            <a:avLst/>
            <a:gdLst>
              <a:gd name="connsiteX0" fmla="*/ 167869 w 177338"/>
              <a:gd name="connsiteY0" fmla="*/ 177338 h 177338"/>
              <a:gd name="connsiteX1" fmla="*/ 9470 w 177338"/>
              <a:gd name="connsiteY1" fmla="*/ 177338 h 177338"/>
              <a:gd name="connsiteX2" fmla="*/ 0 w 177338"/>
              <a:gd name="connsiteY2" fmla="*/ 167869 h 177338"/>
              <a:gd name="connsiteX3" fmla="*/ 0 w 177338"/>
              <a:gd name="connsiteY3" fmla="*/ 9470 h 177338"/>
              <a:gd name="connsiteX4" fmla="*/ 9470 w 177338"/>
              <a:gd name="connsiteY4" fmla="*/ 0 h 177338"/>
              <a:gd name="connsiteX5" fmla="*/ 167869 w 177338"/>
              <a:gd name="connsiteY5" fmla="*/ 0 h 177338"/>
              <a:gd name="connsiteX6" fmla="*/ 177338 w 177338"/>
              <a:gd name="connsiteY6" fmla="*/ 9470 h 177338"/>
              <a:gd name="connsiteX7" fmla="*/ 177338 w 177338"/>
              <a:gd name="connsiteY7" fmla="*/ 167869 h 177338"/>
              <a:gd name="connsiteX8" fmla="*/ 167869 w 177338"/>
              <a:gd name="connsiteY8" fmla="*/ 177338 h 177338"/>
              <a:gd name="connsiteX9" fmla="*/ 18939 w 177338"/>
              <a:gd name="connsiteY9" fmla="*/ 158432 h 177338"/>
              <a:gd name="connsiteX10" fmla="*/ 158399 w 177338"/>
              <a:gd name="connsiteY10" fmla="*/ 158432 h 177338"/>
              <a:gd name="connsiteX11" fmla="*/ 158399 w 177338"/>
              <a:gd name="connsiteY11" fmla="*/ 18972 h 177338"/>
              <a:gd name="connsiteX12" fmla="*/ 18939 w 177338"/>
              <a:gd name="connsiteY12" fmla="*/ 18972 h 177338"/>
              <a:gd name="connsiteX13" fmla="*/ 18939 w 177338"/>
              <a:gd name="connsiteY13" fmla="*/ 158432 h 17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338" h="177338">
                <a:moveTo>
                  <a:pt x="167869" y="177338"/>
                </a:moveTo>
                <a:lnTo>
                  <a:pt x="9470" y="177338"/>
                </a:lnTo>
                <a:cubicBezTo>
                  <a:pt x="4234" y="177338"/>
                  <a:pt x="0" y="173105"/>
                  <a:pt x="0" y="167869"/>
                </a:cubicBezTo>
                <a:lnTo>
                  <a:pt x="0" y="9470"/>
                </a:lnTo>
                <a:cubicBezTo>
                  <a:pt x="0" y="4234"/>
                  <a:pt x="4234" y="0"/>
                  <a:pt x="9470" y="0"/>
                </a:cubicBezTo>
                <a:lnTo>
                  <a:pt x="167869" y="0"/>
                </a:lnTo>
                <a:cubicBezTo>
                  <a:pt x="173105" y="0"/>
                  <a:pt x="177338" y="4234"/>
                  <a:pt x="177338" y="9470"/>
                </a:cubicBezTo>
                <a:lnTo>
                  <a:pt x="177338" y="167869"/>
                </a:lnTo>
                <a:cubicBezTo>
                  <a:pt x="177338" y="173105"/>
                  <a:pt x="173105" y="177338"/>
                  <a:pt x="167869" y="177338"/>
                </a:cubicBezTo>
                <a:close/>
                <a:moveTo>
                  <a:pt x="18939" y="158432"/>
                </a:moveTo>
                <a:lnTo>
                  <a:pt x="158399" y="158432"/>
                </a:lnTo>
                <a:lnTo>
                  <a:pt x="158399" y="18972"/>
                </a:lnTo>
                <a:lnTo>
                  <a:pt x="18939" y="18972"/>
                </a:lnTo>
                <a:lnTo>
                  <a:pt x="18939" y="158432"/>
                </a:lnTo>
                <a:close/>
              </a:path>
            </a:pathLst>
          </a:custGeom>
          <a:solidFill>
            <a:srgbClr val="C2BFD9"/>
          </a:solidFill>
          <a:ln w="3232" cap="flat">
            <a:noFill/>
            <a:prstDash val="solid"/>
            <a:miter/>
          </a:ln>
        </p:spPr>
        <p:txBody>
          <a:bodyPr rtlCol="0" anchor="ctr"/>
          <a:lstStyle/>
          <a:p>
            <a:endParaRPr lang="zh-CN" altLang="en-US"/>
          </a:p>
        </p:txBody>
      </p:sp>
      <p:sp>
        <p:nvSpPr>
          <p:cNvPr id="67" name="任意多边形: 形状 66"/>
          <p:cNvSpPr/>
          <p:nvPr/>
        </p:nvSpPr>
        <p:spPr>
          <a:xfrm>
            <a:off x="1584978" y="3856746"/>
            <a:ext cx="159174" cy="97702"/>
          </a:xfrm>
          <a:custGeom>
            <a:avLst/>
            <a:gdLst>
              <a:gd name="connsiteX0" fmla="*/ 159175 w 159174"/>
              <a:gd name="connsiteY0" fmla="*/ 0 h 97702"/>
              <a:gd name="connsiteX1" fmla="*/ 53586 w 159174"/>
              <a:gd name="connsiteY1" fmla="*/ 97703 h 97702"/>
              <a:gd name="connsiteX2" fmla="*/ 0 w 159174"/>
              <a:gd name="connsiteY2" fmla="*/ 44117 h 97702"/>
            </a:gdLst>
            <a:ahLst/>
            <a:cxnLst>
              <a:cxn ang="0">
                <a:pos x="connsiteX0" y="connsiteY0"/>
              </a:cxn>
              <a:cxn ang="0">
                <a:pos x="connsiteX1" y="connsiteY1"/>
              </a:cxn>
              <a:cxn ang="0">
                <a:pos x="connsiteX2" y="connsiteY2"/>
              </a:cxn>
            </a:cxnLst>
            <a:rect l="l" t="t" r="r" b="b"/>
            <a:pathLst>
              <a:path w="159174" h="97702">
                <a:moveTo>
                  <a:pt x="159175" y="0"/>
                </a:moveTo>
                <a:lnTo>
                  <a:pt x="53586" y="97703"/>
                </a:lnTo>
                <a:lnTo>
                  <a:pt x="0" y="44117"/>
                </a:lnTo>
              </a:path>
            </a:pathLst>
          </a:custGeom>
          <a:noFill/>
          <a:ln w="18910" cap="rnd">
            <a:solidFill>
              <a:srgbClr val="242638"/>
            </a:solidFill>
            <a:prstDash val="solid"/>
            <a:round/>
          </a:ln>
        </p:spPr>
        <p:txBody>
          <a:bodyPr rtlCol="0" anchor="ctr"/>
          <a:lstStyle/>
          <a:p>
            <a:endParaRPr lang="zh-CN" altLang="en-US"/>
          </a:p>
        </p:txBody>
      </p:sp>
      <p:sp>
        <p:nvSpPr>
          <p:cNvPr id="68" name="任意多边形: 形状 67"/>
          <p:cNvSpPr/>
          <p:nvPr/>
        </p:nvSpPr>
        <p:spPr>
          <a:xfrm>
            <a:off x="1798515" y="4426867"/>
            <a:ext cx="1135457" cy="25985"/>
          </a:xfrm>
          <a:custGeom>
            <a:avLst/>
            <a:gdLst>
              <a:gd name="connsiteX0" fmla="*/ 1122498 w 1135457"/>
              <a:gd name="connsiteY0" fmla="*/ 25985 h 25985"/>
              <a:gd name="connsiteX1" fmla="*/ 12993 w 1135457"/>
              <a:gd name="connsiteY1" fmla="*/ 25985 h 25985"/>
              <a:gd name="connsiteX2" fmla="*/ 0 w 1135457"/>
              <a:gd name="connsiteY2" fmla="*/ 12992 h 25985"/>
              <a:gd name="connsiteX3" fmla="*/ 0 w 1135457"/>
              <a:gd name="connsiteY3" fmla="*/ 12992 h 25985"/>
              <a:gd name="connsiteX4" fmla="*/ 12993 w 1135457"/>
              <a:gd name="connsiteY4" fmla="*/ 0 h 25985"/>
              <a:gd name="connsiteX5" fmla="*/ 1122465 w 1135457"/>
              <a:gd name="connsiteY5" fmla="*/ 0 h 25985"/>
              <a:gd name="connsiteX6" fmla="*/ 1135458 w 1135457"/>
              <a:gd name="connsiteY6" fmla="*/ 12992 h 25985"/>
              <a:gd name="connsiteX7" fmla="*/ 1135458 w 1135457"/>
              <a:gd name="connsiteY7" fmla="*/ 12992 h 25985"/>
              <a:gd name="connsiteX8" fmla="*/ 1122498 w 113545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457" h="25985">
                <a:moveTo>
                  <a:pt x="1122498" y="25985"/>
                </a:moveTo>
                <a:lnTo>
                  <a:pt x="12993" y="25985"/>
                </a:lnTo>
                <a:cubicBezTo>
                  <a:pt x="5850" y="25985"/>
                  <a:pt x="0" y="20135"/>
                  <a:pt x="0" y="12992"/>
                </a:cubicBezTo>
                <a:lnTo>
                  <a:pt x="0" y="12992"/>
                </a:lnTo>
                <a:cubicBezTo>
                  <a:pt x="0" y="5850"/>
                  <a:pt x="5850" y="0"/>
                  <a:pt x="12993" y="0"/>
                </a:cubicBezTo>
                <a:lnTo>
                  <a:pt x="1122465" y="0"/>
                </a:lnTo>
                <a:cubicBezTo>
                  <a:pt x="1129608" y="0"/>
                  <a:pt x="1135458" y="5850"/>
                  <a:pt x="1135458" y="12992"/>
                </a:cubicBezTo>
                <a:lnTo>
                  <a:pt x="1135458" y="12992"/>
                </a:lnTo>
                <a:cubicBezTo>
                  <a:pt x="1135490" y="20135"/>
                  <a:pt x="1129640" y="25985"/>
                  <a:pt x="1122498" y="25985"/>
                </a:cubicBezTo>
                <a:close/>
              </a:path>
            </a:pathLst>
          </a:custGeom>
          <a:solidFill>
            <a:srgbClr val="C2BFD9"/>
          </a:solidFill>
          <a:ln w="3232" cap="flat">
            <a:noFill/>
            <a:prstDash val="solid"/>
            <a:miter/>
          </a:ln>
        </p:spPr>
        <p:txBody>
          <a:bodyPr rtlCol="0" anchor="ctr"/>
          <a:lstStyle/>
          <a:p>
            <a:endParaRPr lang="zh-CN" altLang="en-US"/>
          </a:p>
        </p:txBody>
      </p:sp>
      <p:sp>
        <p:nvSpPr>
          <p:cNvPr id="69" name="任意多边形: 形状 68"/>
          <p:cNvSpPr/>
          <p:nvPr/>
        </p:nvSpPr>
        <p:spPr>
          <a:xfrm>
            <a:off x="1798515" y="4499360"/>
            <a:ext cx="1545207" cy="25985"/>
          </a:xfrm>
          <a:custGeom>
            <a:avLst/>
            <a:gdLst>
              <a:gd name="connsiteX0" fmla="*/ 1532247 w 1545207"/>
              <a:gd name="connsiteY0" fmla="*/ 25985 h 25985"/>
              <a:gd name="connsiteX1" fmla="*/ 12993 w 1545207"/>
              <a:gd name="connsiteY1" fmla="*/ 25985 h 25985"/>
              <a:gd name="connsiteX2" fmla="*/ 0 w 1545207"/>
              <a:gd name="connsiteY2" fmla="*/ 12992 h 25985"/>
              <a:gd name="connsiteX3" fmla="*/ 0 w 1545207"/>
              <a:gd name="connsiteY3" fmla="*/ 12992 h 25985"/>
              <a:gd name="connsiteX4" fmla="*/ 12993 w 1545207"/>
              <a:gd name="connsiteY4" fmla="*/ 0 h 25985"/>
              <a:gd name="connsiteX5" fmla="*/ 1532215 w 1545207"/>
              <a:gd name="connsiteY5" fmla="*/ 0 h 25985"/>
              <a:gd name="connsiteX6" fmla="*/ 1545208 w 1545207"/>
              <a:gd name="connsiteY6" fmla="*/ 12992 h 25985"/>
              <a:gd name="connsiteX7" fmla="*/ 1545208 w 1545207"/>
              <a:gd name="connsiteY7" fmla="*/ 12992 h 25985"/>
              <a:gd name="connsiteX8" fmla="*/ 1532247 w 1545207"/>
              <a:gd name="connsiteY8" fmla="*/ 25985 h 2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207" h="25985">
                <a:moveTo>
                  <a:pt x="1532247" y="25985"/>
                </a:moveTo>
                <a:lnTo>
                  <a:pt x="12993" y="25985"/>
                </a:lnTo>
                <a:cubicBezTo>
                  <a:pt x="5850" y="25985"/>
                  <a:pt x="0" y="20135"/>
                  <a:pt x="0" y="12992"/>
                </a:cubicBezTo>
                <a:lnTo>
                  <a:pt x="0" y="12992"/>
                </a:lnTo>
                <a:cubicBezTo>
                  <a:pt x="0" y="5850"/>
                  <a:pt x="5850" y="0"/>
                  <a:pt x="12993" y="0"/>
                </a:cubicBezTo>
                <a:lnTo>
                  <a:pt x="1532215" y="0"/>
                </a:lnTo>
                <a:cubicBezTo>
                  <a:pt x="1539358" y="0"/>
                  <a:pt x="1545208" y="5850"/>
                  <a:pt x="1545208" y="12992"/>
                </a:cubicBezTo>
                <a:lnTo>
                  <a:pt x="1545208" y="12992"/>
                </a:lnTo>
                <a:cubicBezTo>
                  <a:pt x="1545240" y="20135"/>
                  <a:pt x="1539390" y="25985"/>
                  <a:pt x="1532247" y="25985"/>
                </a:cubicBezTo>
                <a:close/>
              </a:path>
            </a:pathLst>
          </a:custGeom>
          <a:solidFill>
            <a:srgbClr val="C2BFD9"/>
          </a:solidFill>
          <a:ln w="3232" cap="flat">
            <a:noFill/>
            <a:prstDash val="solid"/>
            <a:miter/>
          </a:ln>
        </p:spPr>
        <p:txBody>
          <a:bodyPr rtlCol="0" anchor="ctr"/>
          <a:lstStyle/>
          <a:p>
            <a:endParaRPr lang="zh-CN" altLang="en-US"/>
          </a:p>
        </p:txBody>
      </p:sp>
      <p:sp>
        <p:nvSpPr>
          <p:cNvPr id="70" name="任意多边形: 形状 69"/>
          <p:cNvSpPr/>
          <p:nvPr/>
        </p:nvSpPr>
        <p:spPr>
          <a:xfrm>
            <a:off x="1558153" y="4390539"/>
            <a:ext cx="177338" cy="177338"/>
          </a:xfrm>
          <a:custGeom>
            <a:avLst/>
            <a:gdLst>
              <a:gd name="connsiteX0" fmla="*/ 167869 w 177338"/>
              <a:gd name="connsiteY0" fmla="*/ 177339 h 177338"/>
              <a:gd name="connsiteX1" fmla="*/ 9470 w 177338"/>
              <a:gd name="connsiteY1" fmla="*/ 177339 h 177338"/>
              <a:gd name="connsiteX2" fmla="*/ 0 w 177338"/>
              <a:gd name="connsiteY2" fmla="*/ 167869 h 177338"/>
              <a:gd name="connsiteX3" fmla="*/ 0 w 177338"/>
              <a:gd name="connsiteY3" fmla="*/ 9470 h 177338"/>
              <a:gd name="connsiteX4" fmla="*/ 9470 w 177338"/>
              <a:gd name="connsiteY4" fmla="*/ 0 h 177338"/>
              <a:gd name="connsiteX5" fmla="*/ 167869 w 177338"/>
              <a:gd name="connsiteY5" fmla="*/ 0 h 177338"/>
              <a:gd name="connsiteX6" fmla="*/ 177338 w 177338"/>
              <a:gd name="connsiteY6" fmla="*/ 9470 h 177338"/>
              <a:gd name="connsiteX7" fmla="*/ 177338 w 177338"/>
              <a:gd name="connsiteY7" fmla="*/ 167869 h 177338"/>
              <a:gd name="connsiteX8" fmla="*/ 167869 w 177338"/>
              <a:gd name="connsiteY8" fmla="*/ 177339 h 177338"/>
              <a:gd name="connsiteX9" fmla="*/ 18939 w 177338"/>
              <a:gd name="connsiteY9" fmla="*/ 158432 h 177338"/>
              <a:gd name="connsiteX10" fmla="*/ 158399 w 177338"/>
              <a:gd name="connsiteY10" fmla="*/ 158432 h 177338"/>
              <a:gd name="connsiteX11" fmla="*/ 158399 w 177338"/>
              <a:gd name="connsiteY11" fmla="*/ 18972 h 177338"/>
              <a:gd name="connsiteX12" fmla="*/ 18939 w 177338"/>
              <a:gd name="connsiteY12" fmla="*/ 18972 h 177338"/>
              <a:gd name="connsiteX13" fmla="*/ 18939 w 177338"/>
              <a:gd name="connsiteY13" fmla="*/ 158432 h 17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338" h="177338">
                <a:moveTo>
                  <a:pt x="167869" y="177339"/>
                </a:moveTo>
                <a:lnTo>
                  <a:pt x="9470" y="177339"/>
                </a:lnTo>
                <a:cubicBezTo>
                  <a:pt x="4234" y="177339"/>
                  <a:pt x="0" y="173105"/>
                  <a:pt x="0" y="167869"/>
                </a:cubicBezTo>
                <a:lnTo>
                  <a:pt x="0" y="9470"/>
                </a:lnTo>
                <a:cubicBezTo>
                  <a:pt x="0" y="4234"/>
                  <a:pt x="4234" y="0"/>
                  <a:pt x="9470" y="0"/>
                </a:cubicBezTo>
                <a:lnTo>
                  <a:pt x="167869" y="0"/>
                </a:lnTo>
                <a:cubicBezTo>
                  <a:pt x="173105" y="0"/>
                  <a:pt x="177338" y="4234"/>
                  <a:pt x="177338" y="9470"/>
                </a:cubicBezTo>
                <a:lnTo>
                  <a:pt x="177338" y="167869"/>
                </a:lnTo>
                <a:cubicBezTo>
                  <a:pt x="177338" y="173137"/>
                  <a:pt x="173105" y="177339"/>
                  <a:pt x="167869" y="177339"/>
                </a:cubicBezTo>
                <a:close/>
                <a:moveTo>
                  <a:pt x="18939" y="158432"/>
                </a:moveTo>
                <a:lnTo>
                  <a:pt x="158399" y="158432"/>
                </a:lnTo>
                <a:lnTo>
                  <a:pt x="158399" y="18972"/>
                </a:lnTo>
                <a:lnTo>
                  <a:pt x="18939" y="18972"/>
                </a:lnTo>
                <a:lnTo>
                  <a:pt x="18939" y="158432"/>
                </a:lnTo>
                <a:close/>
              </a:path>
            </a:pathLst>
          </a:custGeom>
          <a:solidFill>
            <a:srgbClr val="C2BFD9"/>
          </a:solidFill>
          <a:ln w="3232" cap="flat">
            <a:noFill/>
            <a:prstDash val="solid"/>
            <a:miter/>
          </a:ln>
        </p:spPr>
        <p:txBody>
          <a:bodyPr rtlCol="0" anchor="ctr"/>
          <a:lstStyle/>
          <a:p>
            <a:endParaRPr lang="zh-CN" altLang="en-US"/>
          </a:p>
        </p:txBody>
      </p:sp>
      <p:sp>
        <p:nvSpPr>
          <p:cNvPr id="71" name="任意多边形: 形状 70"/>
          <p:cNvSpPr/>
          <p:nvPr/>
        </p:nvSpPr>
        <p:spPr>
          <a:xfrm>
            <a:off x="1584978" y="4417397"/>
            <a:ext cx="159174" cy="97702"/>
          </a:xfrm>
          <a:custGeom>
            <a:avLst/>
            <a:gdLst>
              <a:gd name="connsiteX0" fmla="*/ 159175 w 159174"/>
              <a:gd name="connsiteY0" fmla="*/ 0 h 97702"/>
              <a:gd name="connsiteX1" fmla="*/ 53586 w 159174"/>
              <a:gd name="connsiteY1" fmla="*/ 97703 h 97702"/>
              <a:gd name="connsiteX2" fmla="*/ 0 w 159174"/>
              <a:gd name="connsiteY2" fmla="*/ 44116 h 97702"/>
            </a:gdLst>
            <a:ahLst/>
            <a:cxnLst>
              <a:cxn ang="0">
                <a:pos x="connsiteX0" y="connsiteY0"/>
              </a:cxn>
              <a:cxn ang="0">
                <a:pos x="connsiteX1" y="connsiteY1"/>
              </a:cxn>
              <a:cxn ang="0">
                <a:pos x="connsiteX2" y="connsiteY2"/>
              </a:cxn>
            </a:cxnLst>
            <a:rect l="l" t="t" r="r" b="b"/>
            <a:pathLst>
              <a:path w="159174" h="97702">
                <a:moveTo>
                  <a:pt x="159175" y="0"/>
                </a:moveTo>
                <a:lnTo>
                  <a:pt x="53586" y="97703"/>
                </a:lnTo>
                <a:lnTo>
                  <a:pt x="0" y="44116"/>
                </a:lnTo>
              </a:path>
            </a:pathLst>
          </a:custGeom>
          <a:noFill/>
          <a:ln w="18910" cap="rnd">
            <a:solidFill>
              <a:srgbClr val="242638"/>
            </a:solidFill>
            <a:prstDash val="solid"/>
            <a:round/>
          </a:ln>
        </p:spPr>
        <p:txBody>
          <a:bodyPr rtlCol="0" anchor="ctr"/>
          <a:lstStyle/>
          <a:p>
            <a:endParaRPr lang="zh-CN" altLang="en-US"/>
          </a:p>
        </p:txBody>
      </p:sp>
      <p:sp>
        <p:nvSpPr>
          <p:cNvPr id="74" name="任意多边形: 形状 73"/>
          <p:cNvSpPr/>
          <p:nvPr/>
        </p:nvSpPr>
        <p:spPr>
          <a:xfrm>
            <a:off x="2697618" y="4767646"/>
            <a:ext cx="567341" cy="33095"/>
          </a:xfrm>
          <a:custGeom>
            <a:avLst/>
            <a:gdLst>
              <a:gd name="connsiteX0" fmla="*/ 550793 w 567341"/>
              <a:gd name="connsiteY0" fmla="*/ 33095 h 33095"/>
              <a:gd name="connsiteX1" fmla="*/ 16548 w 567341"/>
              <a:gd name="connsiteY1" fmla="*/ 33095 h 33095"/>
              <a:gd name="connsiteX2" fmla="*/ 0 w 567341"/>
              <a:gd name="connsiteY2" fmla="*/ 16548 h 33095"/>
              <a:gd name="connsiteX3" fmla="*/ 0 w 567341"/>
              <a:gd name="connsiteY3" fmla="*/ 16548 h 33095"/>
              <a:gd name="connsiteX4" fmla="*/ 16548 w 567341"/>
              <a:gd name="connsiteY4" fmla="*/ 0 h 33095"/>
              <a:gd name="connsiteX5" fmla="*/ 550793 w 567341"/>
              <a:gd name="connsiteY5" fmla="*/ 0 h 33095"/>
              <a:gd name="connsiteX6" fmla="*/ 567341 w 567341"/>
              <a:gd name="connsiteY6" fmla="*/ 16548 h 33095"/>
              <a:gd name="connsiteX7" fmla="*/ 567341 w 567341"/>
              <a:gd name="connsiteY7" fmla="*/ 16548 h 33095"/>
              <a:gd name="connsiteX8" fmla="*/ 550793 w 567341"/>
              <a:gd name="connsiteY8" fmla="*/ 33095 h 3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341" h="33095">
                <a:moveTo>
                  <a:pt x="550793" y="33095"/>
                </a:moveTo>
                <a:lnTo>
                  <a:pt x="16548" y="33095"/>
                </a:lnTo>
                <a:cubicBezTo>
                  <a:pt x="7434" y="33095"/>
                  <a:pt x="0" y="25662"/>
                  <a:pt x="0" y="16548"/>
                </a:cubicBezTo>
                <a:lnTo>
                  <a:pt x="0" y="16548"/>
                </a:lnTo>
                <a:cubicBezTo>
                  <a:pt x="0" y="7434"/>
                  <a:pt x="7434" y="0"/>
                  <a:pt x="16548" y="0"/>
                </a:cubicBezTo>
                <a:lnTo>
                  <a:pt x="550793" y="0"/>
                </a:lnTo>
                <a:cubicBezTo>
                  <a:pt x="559908" y="0"/>
                  <a:pt x="567341" y="7434"/>
                  <a:pt x="567341" y="16548"/>
                </a:cubicBezTo>
                <a:lnTo>
                  <a:pt x="567341" y="16548"/>
                </a:lnTo>
                <a:cubicBezTo>
                  <a:pt x="567341" y="25662"/>
                  <a:pt x="559908" y="33095"/>
                  <a:pt x="550793" y="33095"/>
                </a:cubicBezTo>
                <a:close/>
              </a:path>
            </a:pathLst>
          </a:custGeom>
          <a:solidFill>
            <a:srgbClr val="C2BFD9">
              <a:alpha val="43000"/>
            </a:srgbClr>
          </a:solidFill>
          <a:ln w="3232" cap="flat">
            <a:noFill/>
            <a:prstDash val="solid"/>
            <a:miter/>
          </a:ln>
        </p:spPr>
        <p:txBody>
          <a:bodyPr rtlCol="0" anchor="ctr"/>
          <a:lstStyle/>
          <a:p>
            <a:endParaRPr lang="zh-CN" altLang="en-US"/>
          </a:p>
        </p:txBody>
      </p:sp>
      <p:sp>
        <p:nvSpPr>
          <p:cNvPr id="75" name="任意多边形: 形状 74"/>
          <p:cNvSpPr/>
          <p:nvPr/>
        </p:nvSpPr>
        <p:spPr>
          <a:xfrm>
            <a:off x="2697618" y="4874819"/>
            <a:ext cx="567341" cy="33095"/>
          </a:xfrm>
          <a:custGeom>
            <a:avLst/>
            <a:gdLst>
              <a:gd name="connsiteX0" fmla="*/ 550793 w 567341"/>
              <a:gd name="connsiteY0" fmla="*/ 33095 h 33095"/>
              <a:gd name="connsiteX1" fmla="*/ 16548 w 567341"/>
              <a:gd name="connsiteY1" fmla="*/ 33095 h 33095"/>
              <a:gd name="connsiteX2" fmla="*/ 0 w 567341"/>
              <a:gd name="connsiteY2" fmla="*/ 16548 h 33095"/>
              <a:gd name="connsiteX3" fmla="*/ 0 w 567341"/>
              <a:gd name="connsiteY3" fmla="*/ 16548 h 33095"/>
              <a:gd name="connsiteX4" fmla="*/ 16548 w 567341"/>
              <a:gd name="connsiteY4" fmla="*/ 0 h 33095"/>
              <a:gd name="connsiteX5" fmla="*/ 550793 w 567341"/>
              <a:gd name="connsiteY5" fmla="*/ 0 h 33095"/>
              <a:gd name="connsiteX6" fmla="*/ 567341 w 567341"/>
              <a:gd name="connsiteY6" fmla="*/ 16548 h 33095"/>
              <a:gd name="connsiteX7" fmla="*/ 567341 w 567341"/>
              <a:gd name="connsiteY7" fmla="*/ 16548 h 33095"/>
              <a:gd name="connsiteX8" fmla="*/ 550793 w 567341"/>
              <a:gd name="connsiteY8" fmla="*/ 33095 h 3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341" h="33095">
                <a:moveTo>
                  <a:pt x="550793" y="33095"/>
                </a:moveTo>
                <a:lnTo>
                  <a:pt x="16548" y="33095"/>
                </a:lnTo>
                <a:cubicBezTo>
                  <a:pt x="7434" y="33095"/>
                  <a:pt x="0" y="25662"/>
                  <a:pt x="0" y="16548"/>
                </a:cubicBezTo>
                <a:lnTo>
                  <a:pt x="0" y="16548"/>
                </a:lnTo>
                <a:cubicBezTo>
                  <a:pt x="0" y="7433"/>
                  <a:pt x="7434" y="0"/>
                  <a:pt x="16548" y="0"/>
                </a:cubicBezTo>
                <a:lnTo>
                  <a:pt x="550793" y="0"/>
                </a:lnTo>
                <a:cubicBezTo>
                  <a:pt x="559908" y="0"/>
                  <a:pt x="567341" y="7433"/>
                  <a:pt x="567341" y="16548"/>
                </a:cubicBezTo>
                <a:lnTo>
                  <a:pt x="567341" y="16548"/>
                </a:lnTo>
                <a:cubicBezTo>
                  <a:pt x="567341" y="25629"/>
                  <a:pt x="559908" y="33095"/>
                  <a:pt x="550793" y="33095"/>
                </a:cubicBezTo>
                <a:close/>
              </a:path>
            </a:pathLst>
          </a:custGeom>
          <a:solidFill>
            <a:srgbClr val="C2BFD9">
              <a:alpha val="43000"/>
            </a:srgbClr>
          </a:solidFill>
          <a:ln w="3232" cap="flat">
            <a:noFill/>
            <a:prstDash val="solid"/>
            <a:miter/>
          </a:ln>
        </p:spPr>
        <p:txBody>
          <a:bodyPr rtlCol="0" anchor="ctr"/>
          <a:lstStyle/>
          <a:p>
            <a:endParaRPr lang="zh-CN" altLang="en-US"/>
          </a:p>
        </p:txBody>
      </p:sp>
      <p:sp>
        <p:nvSpPr>
          <p:cNvPr id="79" name="任意多边形: 形状 78"/>
          <p:cNvSpPr/>
          <p:nvPr/>
        </p:nvSpPr>
        <p:spPr>
          <a:xfrm>
            <a:off x="3460591" y="1879100"/>
            <a:ext cx="146149" cy="227725"/>
          </a:xfrm>
          <a:custGeom>
            <a:avLst/>
            <a:gdLst>
              <a:gd name="connsiteX0" fmla="*/ 146150 w 146149"/>
              <a:gd name="connsiteY0" fmla="*/ 113863 h 227725"/>
              <a:gd name="connsiteX1" fmla="*/ 73075 w 146149"/>
              <a:gd name="connsiteY1" fmla="*/ 227725 h 227725"/>
              <a:gd name="connsiteX2" fmla="*/ 0 w 146149"/>
              <a:gd name="connsiteY2" fmla="*/ 113863 h 227725"/>
              <a:gd name="connsiteX3" fmla="*/ 73075 w 146149"/>
              <a:gd name="connsiteY3" fmla="*/ 0 h 227725"/>
              <a:gd name="connsiteX4" fmla="*/ 146150 w 146149"/>
              <a:gd name="connsiteY4" fmla="*/ 113863 h 22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49" h="227725">
                <a:moveTo>
                  <a:pt x="146150" y="113863"/>
                </a:moveTo>
                <a:cubicBezTo>
                  <a:pt x="146150" y="176747"/>
                  <a:pt x="113433" y="227725"/>
                  <a:pt x="73075" y="227725"/>
                </a:cubicBezTo>
                <a:cubicBezTo>
                  <a:pt x="32717" y="227725"/>
                  <a:pt x="0" y="176747"/>
                  <a:pt x="0" y="113863"/>
                </a:cubicBezTo>
                <a:cubicBezTo>
                  <a:pt x="0" y="50978"/>
                  <a:pt x="32717" y="0"/>
                  <a:pt x="73075" y="0"/>
                </a:cubicBezTo>
                <a:cubicBezTo>
                  <a:pt x="113433" y="0"/>
                  <a:pt x="146150" y="50978"/>
                  <a:pt x="146150" y="113863"/>
                </a:cubicBezTo>
                <a:close/>
              </a:path>
            </a:pathLst>
          </a:custGeom>
          <a:solidFill>
            <a:srgbClr val="FFFFFF"/>
          </a:solidFill>
          <a:ln w="3232" cap="flat">
            <a:noFill/>
            <a:prstDash val="solid"/>
            <a:miter/>
          </a:ln>
        </p:spPr>
        <p:txBody>
          <a:bodyPr rtlCol="0" anchor="ctr"/>
          <a:lstStyle/>
          <a:p>
            <a:endParaRPr lang="zh-CN" altLang="en-US"/>
          </a:p>
        </p:txBody>
      </p:sp>
      <p:sp>
        <p:nvSpPr>
          <p:cNvPr id="80" name="任意多边形: 形状 79"/>
          <p:cNvSpPr/>
          <p:nvPr/>
        </p:nvSpPr>
        <p:spPr>
          <a:xfrm>
            <a:off x="3646558" y="2016491"/>
            <a:ext cx="114605" cy="178598"/>
          </a:xfrm>
          <a:custGeom>
            <a:avLst/>
            <a:gdLst>
              <a:gd name="connsiteX0" fmla="*/ 114606 w 114605"/>
              <a:gd name="connsiteY0" fmla="*/ 89300 h 178598"/>
              <a:gd name="connsiteX1" fmla="*/ 57303 w 114605"/>
              <a:gd name="connsiteY1" fmla="*/ 178599 h 178598"/>
              <a:gd name="connsiteX2" fmla="*/ 0 w 114605"/>
              <a:gd name="connsiteY2" fmla="*/ 89300 h 178598"/>
              <a:gd name="connsiteX3" fmla="*/ 57303 w 114605"/>
              <a:gd name="connsiteY3" fmla="*/ 0 h 178598"/>
              <a:gd name="connsiteX4" fmla="*/ 114606 w 114605"/>
              <a:gd name="connsiteY4" fmla="*/ 89300 h 17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05" h="178598">
                <a:moveTo>
                  <a:pt x="114606" y="89300"/>
                </a:moveTo>
                <a:cubicBezTo>
                  <a:pt x="114606" y="138618"/>
                  <a:pt x="88950" y="178599"/>
                  <a:pt x="57303" y="178599"/>
                </a:cubicBezTo>
                <a:cubicBezTo>
                  <a:pt x="25655" y="178599"/>
                  <a:pt x="0" y="138618"/>
                  <a:pt x="0" y="89300"/>
                </a:cubicBezTo>
                <a:cubicBezTo>
                  <a:pt x="0" y="39981"/>
                  <a:pt x="25655" y="0"/>
                  <a:pt x="57303" y="0"/>
                </a:cubicBezTo>
                <a:cubicBezTo>
                  <a:pt x="88950" y="0"/>
                  <a:pt x="114606" y="39981"/>
                  <a:pt x="114606" y="89300"/>
                </a:cubicBezTo>
                <a:close/>
              </a:path>
            </a:pathLst>
          </a:custGeom>
          <a:solidFill>
            <a:srgbClr val="FFFFFF"/>
          </a:solidFill>
          <a:ln w="3232" cap="flat">
            <a:noFill/>
            <a:prstDash val="solid"/>
            <a:miter/>
          </a:ln>
        </p:spPr>
        <p:txBody>
          <a:bodyPr rtlCol="0" anchor="ctr"/>
          <a:lstStyle/>
          <a:p>
            <a:endParaRPr lang="zh-CN" altLang="en-US"/>
          </a:p>
        </p:txBody>
      </p:sp>
      <p:sp>
        <p:nvSpPr>
          <p:cNvPr id="81" name="任意多边形: 形状 80"/>
          <p:cNvSpPr/>
          <p:nvPr/>
        </p:nvSpPr>
        <p:spPr>
          <a:xfrm>
            <a:off x="5474693" y="2760331"/>
            <a:ext cx="165024" cy="257200"/>
          </a:xfrm>
          <a:custGeom>
            <a:avLst/>
            <a:gdLst>
              <a:gd name="connsiteX0" fmla="*/ 165025 w 165024"/>
              <a:gd name="connsiteY0" fmla="*/ 128600 h 257200"/>
              <a:gd name="connsiteX1" fmla="*/ 82512 w 165024"/>
              <a:gd name="connsiteY1" fmla="*/ 257201 h 257200"/>
              <a:gd name="connsiteX2" fmla="*/ 0 w 165024"/>
              <a:gd name="connsiteY2" fmla="*/ 128600 h 257200"/>
              <a:gd name="connsiteX3" fmla="*/ 82512 w 165024"/>
              <a:gd name="connsiteY3" fmla="*/ 0 h 257200"/>
              <a:gd name="connsiteX4" fmla="*/ 165025 w 165024"/>
              <a:gd name="connsiteY4" fmla="*/ 128600 h 2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024" h="257200">
                <a:moveTo>
                  <a:pt x="165025" y="128600"/>
                </a:moveTo>
                <a:cubicBezTo>
                  <a:pt x="165025" y="199624"/>
                  <a:pt x="128083" y="257201"/>
                  <a:pt x="82512" y="257201"/>
                </a:cubicBezTo>
                <a:cubicBezTo>
                  <a:pt x="36942" y="257201"/>
                  <a:pt x="0" y="199624"/>
                  <a:pt x="0" y="128600"/>
                </a:cubicBezTo>
                <a:cubicBezTo>
                  <a:pt x="0" y="57576"/>
                  <a:pt x="36942" y="0"/>
                  <a:pt x="82512" y="0"/>
                </a:cubicBezTo>
                <a:cubicBezTo>
                  <a:pt x="128083" y="0"/>
                  <a:pt x="165025" y="57576"/>
                  <a:pt x="165025" y="128600"/>
                </a:cubicBezTo>
                <a:close/>
              </a:path>
            </a:pathLst>
          </a:custGeom>
          <a:solidFill>
            <a:srgbClr val="FFFFFF"/>
          </a:solidFill>
          <a:ln w="3232" cap="flat">
            <a:noFill/>
            <a:prstDash val="solid"/>
            <a:miter/>
          </a:ln>
        </p:spPr>
        <p:txBody>
          <a:bodyPr rtlCol="0" anchor="ctr"/>
          <a:lstStyle/>
          <a:p>
            <a:endParaRPr lang="zh-CN" altLang="en-US"/>
          </a:p>
        </p:txBody>
      </p:sp>
      <p:sp>
        <p:nvSpPr>
          <p:cNvPr id="196" name="文本框 195"/>
          <p:cNvSpPr txBox="1"/>
          <p:nvPr/>
        </p:nvSpPr>
        <p:spPr>
          <a:xfrm>
            <a:off x="1655694" y="2387199"/>
            <a:ext cx="1604546" cy="369332"/>
          </a:xfrm>
          <a:prstGeom prst="rect">
            <a:avLst/>
          </a:prstGeom>
          <a:noFill/>
        </p:spPr>
        <p:txBody>
          <a:bodyPr wrap="square" rtlCol="0">
            <a:spAutoFit/>
          </a:bodyPr>
          <a:lstStyle/>
          <a:p>
            <a:pPr algn="ctr"/>
            <a:r>
              <a:rPr lang="en-US" altLang="zh-CN" b="1" dirty="0">
                <a:solidFill>
                  <a:srgbClr val="F2AD72"/>
                </a:solidFill>
              </a:rPr>
              <a:t>Car Accidents</a:t>
            </a:r>
            <a:endParaRPr lang="zh-CN" altLang="en-US" b="1" dirty="0">
              <a:solidFill>
                <a:srgbClr val="F2AD72"/>
              </a:solidFill>
            </a:endParaRPr>
          </a:p>
        </p:txBody>
      </p:sp>
      <p:pic>
        <p:nvPicPr>
          <p:cNvPr id="198" name="图片 197"/>
          <p:cNvPicPr>
            <a:picLocks noChangeAspect="1"/>
          </p:cNvPicPr>
          <p:nvPr/>
        </p:nvPicPr>
        <p:blipFill rotWithShape="1">
          <a:blip r:embed="rId1">
            <a:extLst>
              <a:ext uri="{BEBA8EAE-BF5A-486C-A8C5-ECC9F3942E4B}">
                <a14:imgProps xmlns:a14="http://schemas.microsoft.com/office/drawing/2010/main">
                  <a14:imgLayer r:embed="rId2">
                    <a14:imgEffect>
                      <a14:backgroundRemoval t="8717" b="78452" l="10000" r="90000"/>
                    </a14:imgEffect>
                  </a14:imgLayer>
                </a14:imgProps>
              </a:ext>
              <a:ext uri="{28A0092B-C50C-407E-A947-70E740481C1C}">
                <a14:useLocalDpi xmlns:a14="http://schemas.microsoft.com/office/drawing/2010/main" val="0"/>
              </a:ext>
            </a:extLst>
          </a:blip>
          <a:srcRect b="12831"/>
          <a:stretch>
            <a:fillRect/>
          </a:stretch>
        </p:blipFill>
        <p:spPr>
          <a:xfrm>
            <a:off x="1617195" y="2177734"/>
            <a:ext cx="4806219" cy="41895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31115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Data Description</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6" name="Google Shape;96;p18"/>
          <p:cNvSpPr txBox="1"/>
          <p:nvPr/>
        </p:nvSpPr>
        <p:spPr>
          <a:xfrm>
            <a:off x="889000" y="1313105"/>
            <a:ext cx="8520600" cy="9367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b="1" dirty="0" err="1">
                <a:latin typeface="+mn-ea"/>
              </a:rPr>
              <a:t>NYC Traffic Accidents</a:t>
            </a:r>
            <a:r>
              <a:rPr lang="en-US" sz="2000" b="1" dirty="0">
                <a:latin typeface="+mn-ea"/>
              </a:rPr>
              <a:t> Dataset</a:t>
            </a:r>
            <a:r>
              <a:rPr lang="en-US" sz="2000" dirty="0">
                <a:latin typeface="+mn-ea"/>
              </a:rPr>
              <a:t>- A citywide car accident dataset</a:t>
            </a:r>
            <a:endParaRPr lang="en-US" sz="2000" dirty="0">
              <a:latin typeface="+mn-ea"/>
            </a:endParaRPr>
          </a:p>
          <a:p>
            <a:pPr marL="0" indent="0">
              <a:lnSpc>
                <a:spcPct val="150000"/>
              </a:lnSpc>
              <a:spcBef>
                <a:spcPts val="0"/>
              </a:spcBef>
              <a:buFont typeface="Arial" panose="020B0604020202020204" pitchFamily="34" charset="0"/>
              <a:buNone/>
            </a:pPr>
            <a:r>
              <a:rPr lang="en-US" sz="2000" dirty="0">
                <a:latin typeface="+mn-ea"/>
              </a:rPr>
              <a:t>mainly Including: </a:t>
            </a:r>
            <a:endParaRPr lang="en-US" sz="2000" dirty="0">
              <a:latin typeface="+mn-ea"/>
            </a:endParaRPr>
          </a:p>
          <a:p>
            <a:pPr marL="0" indent="0">
              <a:lnSpc>
                <a:spcPct val="150000"/>
              </a:lnSpc>
              <a:spcBef>
                <a:spcPts val="0"/>
              </a:spcBef>
              <a:buFont typeface="Arial" panose="020B0604020202020204" pitchFamily="34" charset="0"/>
              <a:buNone/>
            </a:pPr>
            <a:endParaRPr lang="en-US" sz="2000" dirty="0">
              <a:latin typeface="+mn-ea"/>
            </a:endParaRPr>
          </a:p>
        </p:txBody>
      </p:sp>
      <p:sp>
        <p:nvSpPr>
          <p:cNvPr id="117" name="平行四边形 116"/>
          <p:cNvSpPr/>
          <p:nvPr/>
        </p:nvSpPr>
        <p:spPr>
          <a:xfrm>
            <a:off x="1052557" y="2710602"/>
            <a:ext cx="3314700" cy="435402"/>
          </a:xfrm>
          <a:prstGeom prst="parallelogram">
            <a:avLst/>
          </a:prstGeom>
          <a:gradFill>
            <a:gsLst>
              <a:gs pos="100000">
                <a:srgbClr val="5F9AFF"/>
              </a:gs>
              <a:gs pos="0">
                <a:srgbClr val="5D5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p:cNvSpPr txBox="1"/>
          <p:nvPr/>
        </p:nvSpPr>
        <p:spPr>
          <a:xfrm>
            <a:off x="1366247" y="2743621"/>
            <a:ext cx="2832100" cy="368300"/>
          </a:xfrm>
          <a:prstGeom prst="rect">
            <a:avLst/>
          </a:prstGeom>
          <a:noFill/>
        </p:spPr>
        <p:txBody>
          <a:bodyPr wrap="square" rtlCol="0">
            <a:spAutoFit/>
          </a:bodyPr>
          <a:lstStyle/>
          <a:p>
            <a:r>
              <a:rPr lang="en-US" altLang="zh-CN" b="1" dirty="0">
                <a:solidFill>
                  <a:schemeClr val="bg1"/>
                </a:solidFill>
              </a:rPr>
              <a:t>Crash date and time</a:t>
            </a:r>
            <a:endParaRPr lang="zh-CN" altLang="en-US" b="1" dirty="0">
              <a:solidFill>
                <a:schemeClr val="bg1"/>
              </a:solidFill>
            </a:endParaRPr>
          </a:p>
        </p:txBody>
      </p:sp>
      <p:sp>
        <p:nvSpPr>
          <p:cNvPr id="120" name="平行四边形 119"/>
          <p:cNvSpPr/>
          <p:nvPr/>
        </p:nvSpPr>
        <p:spPr>
          <a:xfrm>
            <a:off x="1052557" y="3378696"/>
            <a:ext cx="3314700" cy="435402"/>
          </a:xfrm>
          <a:prstGeom prst="parallelogram">
            <a:avLst/>
          </a:prstGeom>
          <a:gradFill>
            <a:gsLst>
              <a:gs pos="100000">
                <a:srgbClr val="5F9AFF"/>
              </a:gs>
              <a:gs pos="0">
                <a:srgbClr val="5D5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p:cNvSpPr txBox="1"/>
          <p:nvPr/>
        </p:nvSpPr>
        <p:spPr>
          <a:xfrm>
            <a:off x="1366247" y="3416795"/>
            <a:ext cx="2832100" cy="368300"/>
          </a:xfrm>
          <a:prstGeom prst="rect">
            <a:avLst/>
          </a:prstGeom>
          <a:noFill/>
        </p:spPr>
        <p:txBody>
          <a:bodyPr wrap="square" rtlCol="0">
            <a:spAutoFit/>
          </a:bodyPr>
          <a:lstStyle/>
          <a:p>
            <a:r>
              <a:rPr lang="en-US" altLang="zh-CN" b="1" dirty="0">
                <a:solidFill>
                  <a:schemeClr val="bg1"/>
                </a:solidFill>
              </a:rPr>
              <a:t> Crash Borough</a:t>
            </a:r>
            <a:endParaRPr lang="zh-CN" altLang="en-US" b="1" dirty="0">
              <a:solidFill>
                <a:schemeClr val="bg1"/>
              </a:solidFill>
            </a:endParaRPr>
          </a:p>
        </p:txBody>
      </p:sp>
      <p:sp>
        <p:nvSpPr>
          <p:cNvPr id="123" name="平行四边形 122"/>
          <p:cNvSpPr/>
          <p:nvPr/>
        </p:nvSpPr>
        <p:spPr>
          <a:xfrm>
            <a:off x="5248186" y="2677058"/>
            <a:ext cx="4259554" cy="435402"/>
          </a:xfrm>
          <a:prstGeom prst="parallelogram">
            <a:avLst/>
          </a:prstGeom>
          <a:gradFill>
            <a:gsLst>
              <a:gs pos="100000">
                <a:srgbClr val="5F9AFF"/>
              </a:gs>
              <a:gs pos="0">
                <a:srgbClr val="5D5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5489687" y="2710712"/>
            <a:ext cx="4259553" cy="368300"/>
          </a:xfrm>
          <a:prstGeom prst="rect">
            <a:avLst/>
          </a:prstGeom>
          <a:noFill/>
        </p:spPr>
        <p:txBody>
          <a:bodyPr wrap="square" rtlCol="0">
            <a:spAutoFit/>
          </a:bodyPr>
          <a:lstStyle/>
          <a:p>
            <a:r>
              <a:rPr lang="en-US" altLang="zh-CN" b="1" dirty="0">
                <a:solidFill>
                  <a:schemeClr val="bg1"/>
                </a:solidFill>
              </a:rPr>
              <a:t>Accident latitude and longitude</a:t>
            </a:r>
            <a:endParaRPr lang="en-US" altLang="zh-CN" b="1" dirty="0">
              <a:solidFill>
                <a:schemeClr val="bg1"/>
              </a:solidFill>
            </a:endParaRPr>
          </a:p>
        </p:txBody>
      </p:sp>
      <p:sp>
        <p:nvSpPr>
          <p:cNvPr id="129" name="平行四边形 128"/>
          <p:cNvSpPr/>
          <p:nvPr/>
        </p:nvSpPr>
        <p:spPr>
          <a:xfrm>
            <a:off x="5248186" y="3378621"/>
            <a:ext cx="3314700" cy="435402"/>
          </a:xfrm>
          <a:prstGeom prst="parallelogram">
            <a:avLst/>
          </a:prstGeom>
          <a:gradFill>
            <a:gsLst>
              <a:gs pos="100000">
                <a:srgbClr val="5F9AFF"/>
              </a:gs>
              <a:gs pos="0">
                <a:srgbClr val="5D5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5489486" y="3445295"/>
            <a:ext cx="2832100" cy="368300"/>
          </a:xfrm>
          <a:prstGeom prst="rect">
            <a:avLst/>
          </a:prstGeom>
          <a:noFill/>
        </p:spPr>
        <p:txBody>
          <a:bodyPr wrap="square" rtlCol="0">
            <a:spAutoFit/>
          </a:bodyPr>
          <a:lstStyle/>
          <a:p>
            <a:r>
              <a:rPr lang="en-US" altLang="zh-CN" b="1" dirty="0">
                <a:solidFill>
                  <a:schemeClr val="bg1"/>
                </a:solidFill>
              </a:rPr>
              <a:t>Contributing Factor </a:t>
            </a:r>
            <a:endParaRPr lang="en-US" altLang="zh-CN" b="1" dirty="0">
              <a:solidFill>
                <a:schemeClr val="bg1"/>
              </a:solidFill>
            </a:endParaRPr>
          </a:p>
        </p:txBody>
      </p:sp>
      <p:pic>
        <p:nvPicPr>
          <p:cNvPr id="2" name="图片 1"/>
          <p:cNvPicPr>
            <a:picLocks noChangeAspect="1"/>
          </p:cNvPicPr>
          <p:nvPr/>
        </p:nvPicPr>
        <p:blipFill>
          <a:blip r:embed="rId1"/>
          <a:stretch>
            <a:fillRect/>
          </a:stretch>
        </p:blipFill>
        <p:spPr>
          <a:xfrm>
            <a:off x="1971675" y="4046855"/>
            <a:ext cx="7777480" cy="2386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44958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EDA Question 1</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pic>
        <p:nvPicPr>
          <p:cNvPr id="3" name="图片 2"/>
          <p:cNvPicPr>
            <a:picLocks noChangeAspect="1"/>
          </p:cNvPicPr>
          <p:nvPr/>
        </p:nvPicPr>
        <p:blipFill>
          <a:blip r:embed="rId1"/>
          <a:stretch>
            <a:fillRect/>
          </a:stretch>
        </p:blipFill>
        <p:spPr>
          <a:xfrm>
            <a:off x="509270" y="2019935"/>
            <a:ext cx="6064885" cy="4438015"/>
          </a:xfrm>
          <a:prstGeom prst="rect">
            <a:avLst/>
          </a:prstGeom>
        </p:spPr>
      </p:pic>
      <p:sp>
        <p:nvSpPr>
          <p:cNvPr id="5" name="文本框 4"/>
          <p:cNvSpPr txBox="1"/>
          <p:nvPr/>
        </p:nvSpPr>
        <p:spPr>
          <a:xfrm>
            <a:off x="679450" y="1097915"/>
            <a:ext cx="4705350" cy="922020"/>
          </a:xfrm>
          <a:prstGeom prst="rect">
            <a:avLst/>
          </a:prstGeom>
          <a:noFill/>
        </p:spPr>
        <p:txBody>
          <a:bodyPr wrap="square" rtlCol="0">
            <a:spAutoFit/>
          </a:bodyPr>
          <a:p>
            <a:r>
              <a:rPr lang="en-GB" dirty="0">
                <a:latin typeface="+mn-ea"/>
                <a:cs typeface="Proxima Nova"/>
                <a:sym typeface="Proxima Nova"/>
              </a:rPr>
              <a:t>During which time frame do most accidents occur?</a:t>
            </a:r>
            <a:r>
              <a:rPr lang="en-US" altLang="en-GB" dirty="0">
                <a:latin typeface="+mn-ea"/>
                <a:cs typeface="Proxima Nova"/>
                <a:sym typeface="Proxima Nova"/>
              </a:rPr>
              <a:t> When is the highest proportion?</a:t>
            </a:r>
            <a:endParaRPr lang="en-GB" dirty="0">
              <a:latin typeface="+mn-ea"/>
              <a:cs typeface="Proxima Nova"/>
              <a:sym typeface="Proxima Nova"/>
            </a:endParaRPr>
          </a:p>
          <a:p>
            <a:endParaRPr lang="zh-CN" altLang="en-US"/>
          </a:p>
        </p:txBody>
      </p:sp>
      <p:sp>
        <p:nvSpPr>
          <p:cNvPr id="15" name="文本框 14"/>
          <p:cNvSpPr txBox="1"/>
          <p:nvPr/>
        </p:nvSpPr>
        <p:spPr>
          <a:xfrm>
            <a:off x="6886575" y="2125980"/>
            <a:ext cx="4534535" cy="1476375"/>
          </a:xfrm>
          <a:prstGeom prst="rect">
            <a:avLst/>
          </a:prstGeom>
          <a:noFill/>
        </p:spPr>
        <p:txBody>
          <a:bodyPr wrap="square" rtlCol="0" anchor="t">
            <a:spAutoFit/>
          </a:bodyPr>
          <a:p>
            <a:r>
              <a:rPr lang="zh-CN" altLang="en-US"/>
              <a:t>We drew a line diagram of the number of car accidents per hour. Using pandas for analysis, it can be found that the number of car accidents is most likely to occur at 5 PM, accounting for 7.12%.</a:t>
            </a:r>
            <a:endParaRPr lang="zh-CN" altLang="en-US"/>
          </a:p>
        </p:txBody>
      </p:sp>
      <p:pic>
        <p:nvPicPr>
          <p:cNvPr id="19" name="图片 18"/>
          <p:cNvPicPr>
            <a:picLocks noChangeAspect="1"/>
          </p:cNvPicPr>
          <p:nvPr/>
        </p:nvPicPr>
        <p:blipFill>
          <a:blip r:embed="rId2"/>
          <a:stretch>
            <a:fillRect/>
          </a:stretch>
        </p:blipFill>
        <p:spPr>
          <a:xfrm>
            <a:off x="7058025" y="3791585"/>
            <a:ext cx="3863975" cy="2666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44958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EDA Question 2</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5" name="文本框 4"/>
          <p:cNvSpPr txBox="1"/>
          <p:nvPr/>
        </p:nvSpPr>
        <p:spPr>
          <a:xfrm>
            <a:off x="679450" y="1097915"/>
            <a:ext cx="4705350" cy="922020"/>
          </a:xfrm>
          <a:prstGeom prst="rect">
            <a:avLst/>
          </a:prstGeom>
          <a:noFill/>
        </p:spPr>
        <p:txBody>
          <a:bodyPr wrap="square" rtlCol="0">
            <a:spAutoFit/>
          </a:bodyPr>
          <a:p>
            <a:r>
              <a:rPr lang="en-GB" dirty="0">
                <a:latin typeface="+mn-ea"/>
                <a:cs typeface="Proxima Nova"/>
                <a:sym typeface="Proxima Nova"/>
              </a:rPr>
              <a:t>On which particular </a:t>
            </a:r>
            <a:r>
              <a:rPr lang="en-US" altLang="en-GB" dirty="0">
                <a:latin typeface="+mn-ea"/>
                <a:cs typeface="Proxima Nova"/>
                <a:sym typeface="Proxima Nova"/>
              </a:rPr>
              <a:t>borough</a:t>
            </a:r>
            <a:r>
              <a:rPr lang="en-GB" dirty="0">
                <a:latin typeface="+mn-ea"/>
                <a:cs typeface="Proxima Nova"/>
                <a:sym typeface="Proxima Nova"/>
              </a:rPr>
              <a:t> were the most accidents reported?</a:t>
            </a:r>
            <a:endParaRPr lang="en-GB" dirty="0">
              <a:latin typeface="+mn-ea"/>
              <a:cs typeface="Proxima Nova"/>
              <a:sym typeface="Proxima Nova"/>
            </a:endParaRPr>
          </a:p>
          <a:p>
            <a:endParaRPr lang="zh-CN" altLang="en-US"/>
          </a:p>
        </p:txBody>
      </p:sp>
      <p:sp>
        <p:nvSpPr>
          <p:cNvPr id="15" name="文本框 14"/>
          <p:cNvSpPr txBox="1"/>
          <p:nvPr/>
        </p:nvSpPr>
        <p:spPr>
          <a:xfrm>
            <a:off x="5888355" y="2398395"/>
            <a:ext cx="5762625" cy="1476375"/>
          </a:xfrm>
          <a:prstGeom prst="rect">
            <a:avLst/>
          </a:prstGeom>
          <a:noFill/>
        </p:spPr>
        <p:txBody>
          <a:bodyPr wrap="square" rtlCol="0" anchor="t">
            <a:spAutoFit/>
          </a:bodyPr>
          <a:p>
            <a:r>
              <a:rPr lang="zh-CN" altLang="en-US"/>
              <a:t>The bar chart shows that, excluding accidents of unknown location, Brooklyn has the largest proportion of accidents, while Staten Island has the least. We also created heat maps to look at the time and the area of the accident</a:t>
            </a:r>
            <a:r>
              <a:rPr lang="en-US" altLang="zh-CN"/>
              <a:t>s</a:t>
            </a:r>
            <a:r>
              <a:rPr lang="zh-CN" altLang="en-US"/>
              <a:t>.</a:t>
            </a:r>
            <a:endParaRPr lang="zh-CN" altLang="en-US"/>
          </a:p>
        </p:txBody>
      </p:sp>
      <p:pic>
        <p:nvPicPr>
          <p:cNvPr id="2" name="图片 1"/>
          <p:cNvPicPr>
            <a:picLocks noChangeAspect="1"/>
          </p:cNvPicPr>
          <p:nvPr/>
        </p:nvPicPr>
        <p:blipFill>
          <a:blip r:embed="rId1"/>
          <a:stretch>
            <a:fillRect/>
          </a:stretch>
        </p:blipFill>
        <p:spPr>
          <a:xfrm>
            <a:off x="502285" y="2272665"/>
            <a:ext cx="4882515" cy="3371215"/>
          </a:xfrm>
          <a:prstGeom prst="rect">
            <a:avLst/>
          </a:prstGeom>
        </p:spPr>
      </p:pic>
      <p:pic>
        <p:nvPicPr>
          <p:cNvPr id="6" name="图片 5"/>
          <p:cNvPicPr>
            <a:picLocks noChangeAspect="1"/>
          </p:cNvPicPr>
          <p:nvPr/>
        </p:nvPicPr>
        <p:blipFill>
          <a:blip r:embed="rId2"/>
          <a:stretch>
            <a:fillRect/>
          </a:stretch>
        </p:blipFill>
        <p:spPr>
          <a:xfrm>
            <a:off x="5525770" y="3874770"/>
            <a:ext cx="6487160" cy="2259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44958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EDA Question 3</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5" name="文本框 4"/>
          <p:cNvSpPr txBox="1"/>
          <p:nvPr/>
        </p:nvSpPr>
        <p:spPr>
          <a:xfrm>
            <a:off x="679450" y="1097915"/>
            <a:ext cx="4705350" cy="922020"/>
          </a:xfrm>
          <a:prstGeom prst="rect">
            <a:avLst/>
          </a:prstGeom>
          <a:noFill/>
        </p:spPr>
        <p:txBody>
          <a:bodyPr wrap="square" rtlCol="0">
            <a:spAutoFit/>
          </a:bodyPr>
          <a:p>
            <a:r>
              <a:rPr lang="en-GB" dirty="0">
                <a:latin typeface="+mn-ea"/>
                <a:cs typeface="Proxima Nova"/>
                <a:sym typeface="Proxima Nova"/>
              </a:rPr>
              <a:t>What causes the greatest number of traffic accidents?</a:t>
            </a:r>
            <a:endParaRPr lang="en-GB" dirty="0">
              <a:latin typeface="+mn-ea"/>
              <a:cs typeface="Proxima Nova"/>
              <a:sym typeface="Proxima Nova"/>
            </a:endParaRPr>
          </a:p>
          <a:p>
            <a:endParaRPr lang="zh-CN" altLang="en-US"/>
          </a:p>
        </p:txBody>
      </p:sp>
      <p:pic>
        <p:nvPicPr>
          <p:cNvPr id="6" name="图片 5"/>
          <p:cNvPicPr>
            <a:picLocks noChangeAspect="1"/>
          </p:cNvPicPr>
          <p:nvPr/>
        </p:nvPicPr>
        <p:blipFill>
          <a:blip r:embed="rId1"/>
          <a:stretch>
            <a:fillRect/>
          </a:stretch>
        </p:blipFill>
        <p:spPr>
          <a:xfrm>
            <a:off x="6013450" y="293370"/>
            <a:ext cx="5410835" cy="6459855"/>
          </a:xfrm>
          <a:prstGeom prst="rect">
            <a:avLst/>
          </a:prstGeom>
        </p:spPr>
      </p:pic>
      <p:sp>
        <p:nvSpPr>
          <p:cNvPr id="7" name="文本框 6"/>
          <p:cNvSpPr txBox="1"/>
          <p:nvPr/>
        </p:nvSpPr>
        <p:spPr>
          <a:xfrm>
            <a:off x="889000" y="4073525"/>
            <a:ext cx="4183380" cy="2584450"/>
          </a:xfrm>
          <a:prstGeom prst="rect">
            <a:avLst/>
          </a:prstGeom>
          <a:noFill/>
        </p:spPr>
        <p:txBody>
          <a:bodyPr wrap="square" rtlCol="0" anchor="t">
            <a:spAutoFit/>
          </a:bodyPr>
          <a:p>
            <a:r>
              <a:rPr lang="zh-CN" altLang="en-US"/>
              <a:t>By taking longitude and latitude as the coordinate axis, we first made the general distribution of accident locations. Different colored dots represent different causes of accidents. It can be roughly seen from the scatter plot that most accidents are caused by distraction while driving. Let's verify it with a bar chart.</a:t>
            </a:r>
            <a:endParaRPr lang="zh-CN" altLang="en-US"/>
          </a:p>
        </p:txBody>
      </p:sp>
      <p:pic>
        <p:nvPicPr>
          <p:cNvPr id="8" name="Google Shape;171;p28"/>
          <p:cNvPicPr preferRelativeResize="0"/>
          <p:nvPr/>
        </p:nvPicPr>
        <p:blipFill>
          <a:blip r:embed="rId2"/>
          <a:stretch>
            <a:fillRect/>
          </a:stretch>
        </p:blipFill>
        <p:spPr>
          <a:xfrm>
            <a:off x="3451860" y="2847975"/>
            <a:ext cx="1211580" cy="1161415"/>
          </a:xfrm>
          <a:prstGeom prst="rect">
            <a:avLst/>
          </a:prstGeom>
          <a:noFill/>
          <a:ln>
            <a:noFill/>
          </a:ln>
        </p:spPr>
      </p:pic>
      <p:pic>
        <p:nvPicPr>
          <p:cNvPr id="9" name="Google Shape;172;p28"/>
          <p:cNvPicPr preferRelativeResize="0"/>
          <p:nvPr/>
        </p:nvPicPr>
        <p:blipFill>
          <a:blip r:embed="rId3"/>
          <a:stretch>
            <a:fillRect/>
          </a:stretch>
        </p:blipFill>
        <p:spPr>
          <a:xfrm>
            <a:off x="989330" y="1822450"/>
            <a:ext cx="1998980" cy="2033270"/>
          </a:xfrm>
          <a:prstGeom prst="rect">
            <a:avLst/>
          </a:prstGeom>
          <a:noFill/>
          <a:ln>
            <a:noFill/>
          </a:ln>
        </p:spPr>
      </p:pic>
      <p:pic>
        <p:nvPicPr>
          <p:cNvPr id="10" name="Google Shape;173;p28"/>
          <p:cNvPicPr preferRelativeResize="0"/>
          <p:nvPr/>
        </p:nvPicPr>
        <p:blipFill>
          <a:blip r:embed="rId4"/>
          <a:stretch>
            <a:fillRect/>
          </a:stretch>
        </p:blipFill>
        <p:spPr>
          <a:xfrm>
            <a:off x="3146425" y="1718310"/>
            <a:ext cx="1612265" cy="1000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89000" y="367001"/>
            <a:ext cx="4495800" cy="478155"/>
          </a:xfrm>
        </p:spPr>
        <p:txBody>
          <a:bodyPr/>
          <a:lstStyle/>
          <a:p>
            <a:r>
              <a:rPr lang="en-US" altLang="zh-CN" dirty="0">
                <a:latin typeface="Times New Roman" panose="02020603050405020304" charset="0"/>
                <a:ea typeface="阿里巴巴普惠体 Medium" panose="00020600040101010101" pitchFamily="18" charset="-122"/>
                <a:cs typeface="Times New Roman" panose="02020603050405020304" charset="0"/>
              </a:rPr>
              <a:t>EDA Question 3</a:t>
            </a:r>
            <a:endParaRPr lang="en-US" altLang="zh-CN" dirty="0">
              <a:latin typeface="Times New Roman" panose="02020603050405020304" charset="0"/>
              <a:ea typeface="阿里巴巴普惠体 Medium" panose="00020600040101010101" pitchFamily="18" charset="-122"/>
              <a:cs typeface="Times New Roman" panose="02020603050405020304" charset="0"/>
            </a:endParaRPr>
          </a:p>
        </p:txBody>
      </p:sp>
      <p:sp>
        <p:nvSpPr>
          <p:cNvPr id="5" name="文本框 4"/>
          <p:cNvSpPr txBox="1"/>
          <p:nvPr/>
        </p:nvSpPr>
        <p:spPr>
          <a:xfrm>
            <a:off x="679450" y="1097915"/>
            <a:ext cx="4705350" cy="922020"/>
          </a:xfrm>
          <a:prstGeom prst="rect">
            <a:avLst/>
          </a:prstGeom>
          <a:noFill/>
        </p:spPr>
        <p:txBody>
          <a:bodyPr wrap="square" rtlCol="0">
            <a:spAutoFit/>
          </a:bodyPr>
          <a:p>
            <a:r>
              <a:rPr lang="en-GB" dirty="0">
                <a:latin typeface="+mn-ea"/>
                <a:cs typeface="Proxima Nova"/>
                <a:sym typeface="Proxima Nova"/>
              </a:rPr>
              <a:t>What causes the greatest number of traffic accidents?</a:t>
            </a:r>
            <a:endParaRPr lang="en-GB" dirty="0">
              <a:latin typeface="+mn-ea"/>
              <a:cs typeface="Proxima Nova"/>
              <a:sym typeface="Proxima Nova"/>
            </a:endParaRPr>
          </a:p>
          <a:p>
            <a:endParaRPr lang="zh-CN" altLang="en-US"/>
          </a:p>
        </p:txBody>
      </p:sp>
      <p:pic>
        <p:nvPicPr>
          <p:cNvPr id="2" name="图片 1"/>
          <p:cNvPicPr>
            <a:picLocks noChangeAspect="1"/>
          </p:cNvPicPr>
          <p:nvPr/>
        </p:nvPicPr>
        <p:blipFill>
          <a:blip r:embed="rId1"/>
          <a:stretch>
            <a:fillRect/>
          </a:stretch>
        </p:blipFill>
        <p:spPr>
          <a:xfrm>
            <a:off x="58420" y="1915160"/>
            <a:ext cx="9217660" cy="4378960"/>
          </a:xfrm>
          <a:prstGeom prst="rect">
            <a:avLst/>
          </a:prstGeom>
        </p:spPr>
      </p:pic>
      <p:sp>
        <p:nvSpPr>
          <p:cNvPr id="3" name="文本框 2"/>
          <p:cNvSpPr txBox="1"/>
          <p:nvPr/>
        </p:nvSpPr>
        <p:spPr>
          <a:xfrm>
            <a:off x="9276080" y="3038475"/>
            <a:ext cx="2661285" cy="1476375"/>
          </a:xfrm>
          <a:prstGeom prst="rect">
            <a:avLst/>
          </a:prstGeom>
          <a:noFill/>
        </p:spPr>
        <p:txBody>
          <a:bodyPr wrap="square" rtlCol="0">
            <a:spAutoFit/>
          </a:bodyPr>
          <a:p>
            <a:r>
              <a:rPr lang="zh-CN" altLang="en-US"/>
              <a:t>As can be clearly seen from the bar chart, the main cause of accidents is distraction while driving.</a:t>
            </a:r>
            <a:endParaRPr lang="zh-CN" altLang="en-US"/>
          </a:p>
        </p:txBody>
      </p:sp>
    </p:spTree>
  </p:cSld>
  <p:clrMapOvr>
    <a:masterClrMapping/>
  </p:clrMapOvr>
</p:sld>
</file>

<file path=ppt/tags/tag1.xml><?xml version="1.0" encoding="utf-8"?>
<p:tagLst xmlns:p="http://schemas.openxmlformats.org/presentationml/2006/main">
  <p:tag name="KSO_WPP_MARK_KEY" val="c8142f17-df52-4009-b0a1-ab7952d444c3"/>
  <p:tag name="COMMONDATA" val="eyJoZGlkIjoiOTk4M2NhMmMzNTg0YTRlMDNkNDVkZjFkYWE1N2EyZ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3513</Words>
  <Application>WPS 演示</Application>
  <PresentationFormat>宽屏</PresentationFormat>
  <Paragraphs>139</Paragraphs>
  <Slides>19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Arial</vt:lpstr>
      <vt:lpstr>宋体</vt:lpstr>
      <vt:lpstr>Wingdings</vt:lpstr>
      <vt:lpstr>Abadi MT Condensed Extra Bold</vt:lpstr>
      <vt:lpstr>Gill Sans Ultra Bold Condensed</vt:lpstr>
      <vt:lpstr>阿里巴巴普惠体 Medium</vt:lpstr>
      <vt:lpstr>Roboto</vt:lpstr>
      <vt:lpstr>Times New Roman</vt:lpstr>
      <vt:lpstr>Abadi Extra Light</vt:lpstr>
      <vt:lpstr>Proxima Nova</vt:lpstr>
      <vt:lpstr>等线</vt:lpstr>
      <vt:lpstr>微软雅黑</vt:lpstr>
      <vt:lpstr>Arial Unicode MS</vt:lpstr>
      <vt:lpstr>等线 Light</vt:lpstr>
      <vt:lpstr>Calibri</vt:lpstr>
      <vt:lpstr>Yu Gothic UI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WPS_1602393388</cp:lastModifiedBy>
  <cp:revision>53</cp:revision>
  <dcterms:created xsi:type="dcterms:W3CDTF">2020-10-19T03:18:00Z</dcterms:created>
  <dcterms:modified xsi:type="dcterms:W3CDTF">2022-11-01T12:36:22Z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A2AD91DB239F42C19315661B1F8E6DD0</vt:lpwstr>
  </property>
  <property fmtid="{D5CDD505-2E9C-101B-9397-08002B2CF9AE}" pid="3" name="KSOProductBuildVer">
    <vt:lpwstr>2052-11.1.0.12763</vt:lpwstr>
  </property>
</Properties>
</file>